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294" r:id="rId5"/>
    <p:sldId id="293" r:id="rId6"/>
    <p:sldId id="260" r:id="rId7"/>
    <p:sldId id="262" r:id="rId8"/>
    <p:sldId id="265" r:id="rId9"/>
    <p:sldId id="268" r:id="rId10"/>
    <p:sldId id="263" r:id="rId11"/>
    <p:sldId id="271" r:id="rId12"/>
    <p:sldId id="306" r:id="rId13"/>
    <p:sldId id="312" r:id="rId14"/>
    <p:sldId id="311" r:id="rId15"/>
    <p:sldId id="313" r:id="rId16"/>
    <p:sldId id="314" r:id="rId17"/>
    <p:sldId id="308" r:id="rId18"/>
    <p:sldId id="317" r:id="rId19"/>
    <p:sldId id="315" r:id="rId20"/>
    <p:sldId id="316" r:id="rId21"/>
    <p:sldId id="272" r:id="rId22"/>
    <p:sldId id="274" r:id="rId23"/>
    <p:sldId id="275" r:id="rId24"/>
    <p:sldId id="320" r:id="rId25"/>
    <p:sldId id="321" r:id="rId26"/>
    <p:sldId id="322" r:id="rId27"/>
    <p:sldId id="318" r:id="rId28"/>
    <p:sldId id="319" r:id="rId29"/>
    <p:sldId id="279" r:id="rId30"/>
    <p:sldId id="281" r:id="rId31"/>
    <p:sldId id="282" r:id="rId32"/>
    <p:sldId id="323" r:id="rId33"/>
    <p:sldId id="324" r:id="rId34"/>
    <p:sldId id="286" r:id="rId35"/>
    <p:sldId id="288" r:id="rId36"/>
    <p:sldId id="326" r:id="rId37"/>
    <p:sldId id="329" r:id="rId38"/>
    <p:sldId id="296" r:id="rId39"/>
    <p:sldId id="297" r:id="rId40"/>
    <p:sldId id="298" r:id="rId41"/>
    <p:sldId id="299" r:id="rId42"/>
    <p:sldId id="300" r:id="rId43"/>
    <p:sldId id="301" r:id="rId44"/>
    <p:sldId id="302" r:id="rId45"/>
    <p:sldId id="303" r:id="rId46"/>
    <p:sldId id="304" r:id="rId47"/>
    <p:sldId id="29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6B45"/>
    <a:srgbClr val="20A29F"/>
    <a:srgbClr val="D2A514"/>
    <a:srgbClr val="F1D16A"/>
    <a:srgbClr val="CB5845"/>
    <a:srgbClr val="E1B015"/>
    <a:srgbClr val="EDC545"/>
    <a:srgbClr val="81933A"/>
    <a:srgbClr val="3F4B69"/>
    <a:srgbClr val="CE73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A8BE67-7E7D-4E20-A651-4136F6BB12C4}" v="2017" dt="2021-03-10T01:45:39.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5226" autoAdjust="0"/>
  </p:normalViewPr>
  <p:slideViewPr>
    <p:cSldViewPr snapToGrid="0" showGuides="1">
      <p:cViewPr varScale="1">
        <p:scale>
          <a:sx n="64" d="100"/>
          <a:sy n="64" d="100"/>
        </p:scale>
        <p:origin x="82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88B552-A319-442C-BE08-3B9317F91D56}" type="datetimeFigureOut">
              <a:rPr lang="en-PH" smtClean="0"/>
              <a:t>20/05/2022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CADC3-140B-4C65-A2BD-3C8C48AF963E}" type="slidenum">
              <a:rPr lang="en-PH" smtClean="0"/>
              <a:t>‹#›</a:t>
            </a:fld>
            <a:endParaRPr lang="en-PH"/>
          </a:p>
        </p:txBody>
      </p:sp>
    </p:spTree>
    <p:extLst>
      <p:ext uri="{BB962C8B-B14F-4D97-AF65-F5344CB8AC3E}">
        <p14:creationId xmlns:p14="http://schemas.microsoft.com/office/powerpoint/2010/main" val="49013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E81CADC3-140B-4C65-A2BD-3C8C48AF963E}" type="slidenum">
              <a:rPr lang="en-PH" smtClean="0"/>
              <a:t>3</a:t>
            </a:fld>
            <a:endParaRPr lang="en-PH"/>
          </a:p>
        </p:txBody>
      </p:sp>
    </p:spTree>
    <p:extLst>
      <p:ext uri="{BB962C8B-B14F-4D97-AF65-F5344CB8AC3E}">
        <p14:creationId xmlns:p14="http://schemas.microsoft.com/office/powerpoint/2010/main" val="332595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81CADC3-140B-4C65-A2BD-3C8C48AF963E}" type="slidenum">
              <a:rPr lang="en-PH" smtClean="0"/>
              <a:t>16</a:t>
            </a:fld>
            <a:endParaRPr lang="en-PH"/>
          </a:p>
        </p:txBody>
      </p:sp>
    </p:spTree>
    <p:extLst>
      <p:ext uri="{BB962C8B-B14F-4D97-AF65-F5344CB8AC3E}">
        <p14:creationId xmlns:p14="http://schemas.microsoft.com/office/powerpoint/2010/main" val="4222628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81CADC3-140B-4C65-A2BD-3C8C48AF963E}" type="slidenum">
              <a:rPr lang="en-PH" smtClean="0"/>
              <a:t>17</a:t>
            </a:fld>
            <a:endParaRPr lang="en-PH"/>
          </a:p>
        </p:txBody>
      </p:sp>
    </p:spTree>
    <p:extLst>
      <p:ext uri="{BB962C8B-B14F-4D97-AF65-F5344CB8AC3E}">
        <p14:creationId xmlns:p14="http://schemas.microsoft.com/office/powerpoint/2010/main" val="148506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81CADC3-140B-4C65-A2BD-3C8C48AF963E}" type="slidenum">
              <a:rPr lang="en-PH" smtClean="0"/>
              <a:t>20</a:t>
            </a:fld>
            <a:endParaRPr lang="en-PH"/>
          </a:p>
        </p:txBody>
      </p:sp>
    </p:spTree>
    <p:extLst>
      <p:ext uri="{BB962C8B-B14F-4D97-AF65-F5344CB8AC3E}">
        <p14:creationId xmlns:p14="http://schemas.microsoft.com/office/powerpoint/2010/main" val="738982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81CADC3-140B-4C65-A2BD-3C8C48AF963E}" type="slidenum">
              <a:rPr lang="en-PH" smtClean="0"/>
              <a:t>21</a:t>
            </a:fld>
            <a:endParaRPr lang="en-PH"/>
          </a:p>
        </p:txBody>
      </p:sp>
    </p:spTree>
    <p:extLst>
      <p:ext uri="{BB962C8B-B14F-4D97-AF65-F5344CB8AC3E}">
        <p14:creationId xmlns:p14="http://schemas.microsoft.com/office/powerpoint/2010/main" val="71096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81CADC3-140B-4C65-A2BD-3C8C48AF963E}" type="slidenum">
              <a:rPr lang="en-PH" smtClean="0"/>
              <a:t>22</a:t>
            </a:fld>
            <a:endParaRPr lang="en-PH"/>
          </a:p>
        </p:txBody>
      </p:sp>
    </p:spTree>
    <p:extLst>
      <p:ext uri="{BB962C8B-B14F-4D97-AF65-F5344CB8AC3E}">
        <p14:creationId xmlns:p14="http://schemas.microsoft.com/office/powerpoint/2010/main" val="3472075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81CADC3-140B-4C65-A2BD-3C8C48AF963E}" type="slidenum">
              <a:rPr lang="en-PH" smtClean="0"/>
              <a:t>23</a:t>
            </a:fld>
            <a:endParaRPr lang="en-PH"/>
          </a:p>
        </p:txBody>
      </p:sp>
    </p:spTree>
    <p:extLst>
      <p:ext uri="{BB962C8B-B14F-4D97-AF65-F5344CB8AC3E}">
        <p14:creationId xmlns:p14="http://schemas.microsoft.com/office/powerpoint/2010/main" val="662626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81CADC3-140B-4C65-A2BD-3C8C48AF963E}" type="slidenum">
              <a:rPr lang="en-PH" smtClean="0"/>
              <a:t>24</a:t>
            </a:fld>
            <a:endParaRPr lang="en-PH"/>
          </a:p>
        </p:txBody>
      </p:sp>
    </p:spTree>
    <p:extLst>
      <p:ext uri="{BB962C8B-B14F-4D97-AF65-F5344CB8AC3E}">
        <p14:creationId xmlns:p14="http://schemas.microsoft.com/office/powerpoint/2010/main" val="2809995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81CADC3-140B-4C65-A2BD-3C8C48AF963E}" type="slidenum">
              <a:rPr lang="en-PH" smtClean="0"/>
              <a:t>25</a:t>
            </a:fld>
            <a:endParaRPr lang="en-PH"/>
          </a:p>
        </p:txBody>
      </p:sp>
    </p:spTree>
    <p:extLst>
      <p:ext uri="{BB962C8B-B14F-4D97-AF65-F5344CB8AC3E}">
        <p14:creationId xmlns:p14="http://schemas.microsoft.com/office/powerpoint/2010/main" val="1799430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81CADC3-140B-4C65-A2BD-3C8C48AF963E}" type="slidenum">
              <a:rPr lang="en-PH" smtClean="0"/>
              <a:t>27</a:t>
            </a:fld>
            <a:endParaRPr lang="en-PH"/>
          </a:p>
        </p:txBody>
      </p:sp>
    </p:spTree>
    <p:extLst>
      <p:ext uri="{BB962C8B-B14F-4D97-AF65-F5344CB8AC3E}">
        <p14:creationId xmlns:p14="http://schemas.microsoft.com/office/powerpoint/2010/main" val="225130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CADC3-140B-4C65-A2BD-3C8C48AF963E}"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339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81CADC3-140B-4C65-A2BD-3C8C48AF963E}" type="slidenum">
              <a:rPr lang="en-PH" smtClean="0"/>
              <a:t>8</a:t>
            </a:fld>
            <a:endParaRPr lang="en-PH"/>
          </a:p>
        </p:txBody>
      </p:sp>
    </p:spTree>
    <p:extLst>
      <p:ext uri="{BB962C8B-B14F-4D97-AF65-F5344CB8AC3E}">
        <p14:creationId xmlns:p14="http://schemas.microsoft.com/office/powerpoint/2010/main" val="2670579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CADC3-140B-4C65-A2BD-3C8C48AF963E}"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40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CADC3-140B-4C65-A2BD-3C8C48AF963E}"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75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81CADC3-140B-4C65-A2BD-3C8C48AF963E}" type="slidenum">
              <a:rPr lang="en-PH" smtClean="0"/>
              <a:t>9</a:t>
            </a:fld>
            <a:endParaRPr lang="en-PH"/>
          </a:p>
        </p:txBody>
      </p:sp>
    </p:spTree>
    <p:extLst>
      <p:ext uri="{BB962C8B-B14F-4D97-AF65-F5344CB8AC3E}">
        <p14:creationId xmlns:p14="http://schemas.microsoft.com/office/powerpoint/2010/main" val="3715843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81CADC3-140B-4C65-A2BD-3C8C48AF963E}" type="slidenum">
              <a:rPr lang="en-PH" smtClean="0"/>
              <a:t>10</a:t>
            </a:fld>
            <a:endParaRPr lang="en-PH"/>
          </a:p>
        </p:txBody>
      </p:sp>
    </p:spTree>
    <p:extLst>
      <p:ext uri="{BB962C8B-B14F-4D97-AF65-F5344CB8AC3E}">
        <p14:creationId xmlns:p14="http://schemas.microsoft.com/office/powerpoint/2010/main" val="1057253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81CADC3-140B-4C65-A2BD-3C8C48AF963E}" type="slidenum">
              <a:rPr lang="en-PH" smtClean="0"/>
              <a:t>11</a:t>
            </a:fld>
            <a:endParaRPr lang="en-PH"/>
          </a:p>
        </p:txBody>
      </p:sp>
    </p:spTree>
    <p:extLst>
      <p:ext uri="{BB962C8B-B14F-4D97-AF65-F5344CB8AC3E}">
        <p14:creationId xmlns:p14="http://schemas.microsoft.com/office/powerpoint/2010/main" val="856675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81CADC3-140B-4C65-A2BD-3C8C48AF963E}" type="slidenum">
              <a:rPr lang="en-PH" smtClean="0"/>
              <a:t>12</a:t>
            </a:fld>
            <a:endParaRPr lang="en-PH"/>
          </a:p>
        </p:txBody>
      </p:sp>
    </p:spTree>
    <p:extLst>
      <p:ext uri="{BB962C8B-B14F-4D97-AF65-F5344CB8AC3E}">
        <p14:creationId xmlns:p14="http://schemas.microsoft.com/office/powerpoint/2010/main" val="281816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81CADC3-140B-4C65-A2BD-3C8C48AF963E}" type="slidenum">
              <a:rPr lang="en-PH" smtClean="0"/>
              <a:t>13</a:t>
            </a:fld>
            <a:endParaRPr lang="en-PH"/>
          </a:p>
        </p:txBody>
      </p:sp>
    </p:spTree>
    <p:extLst>
      <p:ext uri="{BB962C8B-B14F-4D97-AF65-F5344CB8AC3E}">
        <p14:creationId xmlns:p14="http://schemas.microsoft.com/office/powerpoint/2010/main" val="3367208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81CADC3-140B-4C65-A2BD-3C8C48AF963E}" type="slidenum">
              <a:rPr lang="en-PH" smtClean="0"/>
              <a:t>14</a:t>
            </a:fld>
            <a:endParaRPr lang="en-PH"/>
          </a:p>
        </p:txBody>
      </p:sp>
    </p:spTree>
    <p:extLst>
      <p:ext uri="{BB962C8B-B14F-4D97-AF65-F5344CB8AC3E}">
        <p14:creationId xmlns:p14="http://schemas.microsoft.com/office/powerpoint/2010/main" val="4145313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E81CADC3-140B-4C65-A2BD-3C8C48AF963E}" type="slidenum">
              <a:rPr lang="en-PH" smtClean="0"/>
              <a:t>15</a:t>
            </a:fld>
            <a:endParaRPr lang="en-PH"/>
          </a:p>
        </p:txBody>
      </p:sp>
    </p:spTree>
    <p:extLst>
      <p:ext uri="{BB962C8B-B14F-4D97-AF65-F5344CB8AC3E}">
        <p14:creationId xmlns:p14="http://schemas.microsoft.com/office/powerpoint/2010/main" val="1698474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9EBC-1670-4B3E-8DC8-E9B77CEEB8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9F762C84-71A8-411A-A198-59B2783B9A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F301A6F-CC73-4764-867A-4A3EB5975489}"/>
              </a:ext>
            </a:extLst>
          </p:cNvPr>
          <p:cNvSpPr>
            <a:spLocks noGrp="1"/>
          </p:cNvSpPr>
          <p:nvPr>
            <p:ph type="dt" sz="half" idx="10"/>
          </p:nvPr>
        </p:nvSpPr>
        <p:spPr/>
        <p:txBody>
          <a:bodyPr/>
          <a:lstStyle/>
          <a:p>
            <a:fld id="{B8C61CAE-338D-4BA6-8C5C-3EA0E2786824}" type="datetimeFigureOut">
              <a:rPr lang="en-PH" smtClean="0"/>
              <a:t>20/05/2022</a:t>
            </a:fld>
            <a:endParaRPr lang="en-PH"/>
          </a:p>
        </p:txBody>
      </p:sp>
      <p:sp>
        <p:nvSpPr>
          <p:cNvPr id="5" name="Footer Placeholder 4">
            <a:extLst>
              <a:ext uri="{FF2B5EF4-FFF2-40B4-BE49-F238E27FC236}">
                <a16:creationId xmlns:a16="http://schemas.microsoft.com/office/drawing/2014/main" id="{BBCA71CC-90BD-474B-B54D-DFC4953E6FF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85FA9C2-D527-4399-A8D4-05CCD668D626}"/>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3223433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F875-050C-410B-83A3-80F8A2D9C2D2}"/>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44F2369-F2B4-4D36-83AB-C522C16862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430B073-A6D2-47BD-8FB6-A347345BBD5C}"/>
              </a:ext>
            </a:extLst>
          </p:cNvPr>
          <p:cNvSpPr>
            <a:spLocks noGrp="1"/>
          </p:cNvSpPr>
          <p:nvPr>
            <p:ph type="dt" sz="half" idx="10"/>
          </p:nvPr>
        </p:nvSpPr>
        <p:spPr/>
        <p:txBody>
          <a:bodyPr/>
          <a:lstStyle/>
          <a:p>
            <a:fld id="{B8C61CAE-338D-4BA6-8C5C-3EA0E2786824}" type="datetimeFigureOut">
              <a:rPr lang="en-PH" smtClean="0"/>
              <a:t>20/05/2022</a:t>
            </a:fld>
            <a:endParaRPr lang="en-PH"/>
          </a:p>
        </p:txBody>
      </p:sp>
      <p:sp>
        <p:nvSpPr>
          <p:cNvPr id="5" name="Footer Placeholder 4">
            <a:extLst>
              <a:ext uri="{FF2B5EF4-FFF2-40B4-BE49-F238E27FC236}">
                <a16:creationId xmlns:a16="http://schemas.microsoft.com/office/drawing/2014/main" id="{B25A3BE0-2DC1-413E-BDA6-EDC9EA9C170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EC261BC-22F8-419B-B37A-C03AD79C856F}"/>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3317250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40F3D3-999A-4028-A4AC-1719B94284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7309E6C-44C1-4B83-BA00-3D59AFD667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AF1D808-0BAE-44C9-B2CA-81092F08B495}"/>
              </a:ext>
            </a:extLst>
          </p:cNvPr>
          <p:cNvSpPr>
            <a:spLocks noGrp="1"/>
          </p:cNvSpPr>
          <p:nvPr>
            <p:ph type="dt" sz="half" idx="10"/>
          </p:nvPr>
        </p:nvSpPr>
        <p:spPr/>
        <p:txBody>
          <a:bodyPr/>
          <a:lstStyle/>
          <a:p>
            <a:fld id="{B8C61CAE-338D-4BA6-8C5C-3EA0E2786824}" type="datetimeFigureOut">
              <a:rPr lang="en-PH" smtClean="0"/>
              <a:t>20/05/2022</a:t>
            </a:fld>
            <a:endParaRPr lang="en-PH"/>
          </a:p>
        </p:txBody>
      </p:sp>
      <p:sp>
        <p:nvSpPr>
          <p:cNvPr id="5" name="Footer Placeholder 4">
            <a:extLst>
              <a:ext uri="{FF2B5EF4-FFF2-40B4-BE49-F238E27FC236}">
                <a16:creationId xmlns:a16="http://schemas.microsoft.com/office/drawing/2014/main" id="{27A888B4-6B8B-47AE-AF25-64BE2C04472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4AA9589-C3F7-4754-B2A1-E7B4BE604E2A}"/>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350978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5B5F-5F87-46C0-B973-26C07E696813}"/>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2F45F4F4-C460-4D27-A15D-E780FC86BA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91B064F-C065-4688-8FDC-E2561CA2C889}"/>
              </a:ext>
            </a:extLst>
          </p:cNvPr>
          <p:cNvSpPr>
            <a:spLocks noGrp="1"/>
          </p:cNvSpPr>
          <p:nvPr>
            <p:ph type="dt" sz="half" idx="10"/>
          </p:nvPr>
        </p:nvSpPr>
        <p:spPr/>
        <p:txBody>
          <a:bodyPr/>
          <a:lstStyle/>
          <a:p>
            <a:fld id="{B8C61CAE-338D-4BA6-8C5C-3EA0E2786824}" type="datetimeFigureOut">
              <a:rPr lang="en-PH" smtClean="0"/>
              <a:t>20/05/2022</a:t>
            </a:fld>
            <a:endParaRPr lang="en-PH"/>
          </a:p>
        </p:txBody>
      </p:sp>
      <p:sp>
        <p:nvSpPr>
          <p:cNvPr id="5" name="Footer Placeholder 4">
            <a:extLst>
              <a:ext uri="{FF2B5EF4-FFF2-40B4-BE49-F238E27FC236}">
                <a16:creationId xmlns:a16="http://schemas.microsoft.com/office/drawing/2014/main" id="{AF603947-AC31-4EDD-94DF-AB3858526E4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C506AD1-7C70-4C93-8E6A-64A1E1264E5E}"/>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488619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758E-9C19-4FA8-8F08-4319297AB8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255215B-9F74-44A8-97D8-D5D1DFBDA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1D5896-9500-41EE-A60A-C0B31E97DE53}"/>
              </a:ext>
            </a:extLst>
          </p:cNvPr>
          <p:cNvSpPr>
            <a:spLocks noGrp="1"/>
          </p:cNvSpPr>
          <p:nvPr>
            <p:ph type="dt" sz="half" idx="10"/>
          </p:nvPr>
        </p:nvSpPr>
        <p:spPr/>
        <p:txBody>
          <a:bodyPr/>
          <a:lstStyle/>
          <a:p>
            <a:fld id="{B8C61CAE-338D-4BA6-8C5C-3EA0E2786824}" type="datetimeFigureOut">
              <a:rPr lang="en-PH" smtClean="0"/>
              <a:t>20/05/2022</a:t>
            </a:fld>
            <a:endParaRPr lang="en-PH"/>
          </a:p>
        </p:txBody>
      </p:sp>
      <p:sp>
        <p:nvSpPr>
          <p:cNvPr id="5" name="Footer Placeholder 4">
            <a:extLst>
              <a:ext uri="{FF2B5EF4-FFF2-40B4-BE49-F238E27FC236}">
                <a16:creationId xmlns:a16="http://schemas.microsoft.com/office/drawing/2014/main" id="{B556BF00-238A-4B6C-B04A-9D1115617A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9318F22-00F8-47C1-81D4-0D1B7856CDD9}"/>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119569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47AB-716E-47C5-BACC-7B848412572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279B736-2783-4882-9601-586CB7F590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2515B0D-62B8-4A0B-85A5-E42F43A411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553BBC9-D2EB-4F1A-85BB-94341B73F959}"/>
              </a:ext>
            </a:extLst>
          </p:cNvPr>
          <p:cNvSpPr>
            <a:spLocks noGrp="1"/>
          </p:cNvSpPr>
          <p:nvPr>
            <p:ph type="dt" sz="half" idx="10"/>
          </p:nvPr>
        </p:nvSpPr>
        <p:spPr/>
        <p:txBody>
          <a:bodyPr/>
          <a:lstStyle/>
          <a:p>
            <a:fld id="{B8C61CAE-338D-4BA6-8C5C-3EA0E2786824}" type="datetimeFigureOut">
              <a:rPr lang="en-PH" smtClean="0"/>
              <a:t>20/05/2022</a:t>
            </a:fld>
            <a:endParaRPr lang="en-PH"/>
          </a:p>
        </p:txBody>
      </p:sp>
      <p:sp>
        <p:nvSpPr>
          <p:cNvPr id="6" name="Footer Placeholder 5">
            <a:extLst>
              <a:ext uri="{FF2B5EF4-FFF2-40B4-BE49-F238E27FC236}">
                <a16:creationId xmlns:a16="http://schemas.microsoft.com/office/drawing/2014/main" id="{F366B168-4D9F-4A0E-868F-73BD562119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6ECEBDC-17BB-4FBD-B647-8560F69201E5}"/>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1218613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B11-74FE-4E87-87CF-B56ABD2B939D}"/>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068CDC28-5EEF-4DD6-AA2E-64F9D616CD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8E8B88-CF12-4484-9109-971E9DB97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2EA7EEA-3C74-456F-91A2-C3E745578A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FA2B2C-E1B2-4B32-A5DA-3E66CB8A40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7F65732A-F94F-4ED3-87DC-66EB99B3C147}"/>
              </a:ext>
            </a:extLst>
          </p:cNvPr>
          <p:cNvSpPr>
            <a:spLocks noGrp="1"/>
          </p:cNvSpPr>
          <p:nvPr>
            <p:ph type="dt" sz="half" idx="10"/>
          </p:nvPr>
        </p:nvSpPr>
        <p:spPr/>
        <p:txBody>
          <a:bodyPr/>
          <a:lstStyle/>
          <a:p>
            <a:fld id="{B8C61CAE-338D-4BA6-8C5C-3EA0E2786824}" type="datetimeFigureOut">
              <a:rPr lang="en-PH" smtClean="0"/>
              <a:t>20/05/2022</a:t>
            </a:fld>
            <a:endParaRPr lang="en-PH"/>
          </a:p>
        </p:txBody>
      </p:sp>
      <p:sp>
        <p:nvSpPr>
          <p:cNvPr id="8" name="Footer Placeholder 7">
            <a:extLst>
              <a:ext uri="{FF2B5EF4-FFF2-40B4-BE49-F238E27FC236}">
                <a16:creationId xmlns:a16="http://schemas.microsoft.com/office/drawing/2014/main" id="{04706176-785B-4E70-9B24-037603CD699E}"/>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AC1F7D21-DA46-4F30-9C51-27DEFF632C51}"/>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31739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E7CD7-7DC7-4D1C-A416-616B347C861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98839D33-E1F8-4AFF-AA14-F8B1D24CCA52}"/>
              </a:ext>
            </a:extLst>
          </p:cNvPr>
          <p:cNvSpPr>
            <a:spLocks noGrp="1"/>
          </p:cNvSpPr>
          <p:nvPr>
            <p:ph type="dt" sz="half" idx="10"/>
          </p:nvPr>
        </p:nvSpPr>
        <p:spPr/>
        <p:txBody>
          <a:bodyPr/>
          <a:lstStyle/>
          <a:p>
            <a:fld id="{B8C61CAE-338D-4BA6-8C5C-3EA0E2786824}" type="datetimeFigureOut">
              <a:rPr lang="en-PH" smtClean="0"/>
              <a:t>20/05/2022</a:t>
            </a:fld>
            <a:endParaRPr lang="en-PH"/>
          </a:p>
        </p:txBody>
      </p:sp>
      <p:sp>
        <p:nvSpPr>
          <p:cNvPr id="4" name="Footer Placeholder 3">
            <a:extLst>
              <a:ext uri="{FF2B5EF4-FFF2-40B4-BE49-F238E27FC236}">
                <a16:creationId xmlns:a16="http://schemas.microsoft.com/office/drawing/2014/main" id="{F473EC32-66EE-4F0C-8BB6-47D96380DF57}"/>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17D2DEB-AD84-42E3-BFD4-7776CBC3E335}"/>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3426902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41CBC1-745C-43DB-911F-406112F2B442}"/>
              </a:ext>
            </a:extLst>
          </p:cNvPr>
          <p:cNvSpPr>
            <a:spLocks noGrp="1"/>
          </p:cNvSpPr>
          <p:nvPr>
            <p:ph type="dt" sz="half" idx="10"/>
          </p:nvPr>
        </p:nvSpPr>
        <p:spPr/>
        <p:txBody>
          <a:bodyPr/>
          <a:lstStyle/>
          <a:p>
            <a:fld id="{B8C61CAE-338D-4BA6-8C5C-3EA0E2786824}" type="datetimeFigureOut">
              <a:rPr lang="en-PH" smtClean="0"/>
              <a:t>20/05/2022</a:t>
            </a:fld>
            <a:endParaRPr lang="en-PH"/>
          </a:p>
        </p:txBody>
      </p:sp>
      <p:sp>
        <p:nvSpPr>
          <p:cNvPr id="3" name="Footer Placeholder 2">
            <a:extLst>
              <a:ext uri="{FF2B5EF4-FFF2-40B4-BE49-F238E27FC236}">
                <a16:creationId xmlns:a16="http://schemas.microsoft.com/office/drawing/2014/main" id="{1BE16C2E-9087-4DA3-9E43-0FCA2D707EEE}"/>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7E729B04-F89B-48B1-B709-D749AC692CFA}"/>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1231307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CD35-75C6-48B3-A694-6C3285E44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F394D916-FEFE-42CC-8366-7D2F8CDE0F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56BFF5A7-80A7-4FFD-BE08-6D912C6F3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1EE238-A42B-4E7E-A3DA-353A5B15BD42}"/>
              </a:ext>
            </a:extLst>
          </p:cNvPr>
          <p:cNvSpPr>
            <a:spLocks noGrp="1"/>
          </p:cNvSpPr>
          <p:nvPr>
            <p:ph type="dt" sz="half" idx="10"/>
          </p:nvPr>
        </p:nvSpPr>
        <p:spPr/>
        <p:txBody>
          <a:bodyPr/>
          <a:lstStyle/>
          <a:p>
            <a:fld id="{B8C61CAE-338D-4BA6-8C5C-3EA0E2786824}" type="datetimeFigureOut">
              <a:rPr lang="en-PH" smtClean="0"/>
              <a:t>20/05/2022</a:t>
            </a:fld>
            <a:endParaRPr lang="en-PH"/>
          </a:p>
        </p:txBody>
      </p:sp>
      <p:sp>
        <p:nvSpPr>
          <p:cNvPr id="6" name="Footer Placeholder 5">
            <a:extLst>
              <a:ext uri="{FF2B5EF4-FFF2-40B4-BE49-F238E27FC236}">
                <a16:creationId xmlns:a16="http://schemas.microsoft.com/office/drawing/2014/main" id="{52FCC62E-F403-4480-AF70-D1706DC2D18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A7A7357-4D33-4D66-8DB1-3253B8554C8D}"/>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2424926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2145-5688-45B3-806A-00675A2C2A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73AE209D-A188-4BAC-9A9B-D494C0AF35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2A8789C0-2659-4C62-B1AD-383A324FF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E3D09-6681-49D6-BB7D-069A9A415985}"/>
              </a:ext>
            </a:extLst>
          </p:cNvPr>
          <p:cNvSpPr>
            <a:spLocks noGrp="1"/>
          </p:cNvSpPr>
          <p:nvPr>
            <p:ph type="dt" sz="half" idx="10"/>
          </p:nvPr>
        </p:nvSpPr>
        <p:spPr/>
        <p:txBody>
          <a:bodyPr/>
          <a:lstStyle/>
          <a:p>
            <a:fld id="{B8C61CAE-338D-4BA6-8C5C-3EA0E2786824}" type="datetimeFigureOut">
              <a:rPr lang="en-PH" smtClean="0"/>
              <a:t>20/05/2022</a:t>
            </a:fld>
            <a:endParaRPr lang="en-PH"/>
          </a:p>
        </p:txBody>
      </p:sp>
      <p:sp>
        <p:nvSpPr>
          <p:cNvPr id="6" name="Footer Placeholder 5">
            <a:extLst>
              <a:ext uri="{FF2B5EF4-FFF2-40B4-BE49-F238E27FC236}">
                <a16:creationId xmlns:a16="http://schemas.microsoft.com/office/drawing/2014/main" id="{63BF0FB4-6D3A-411D-A936-80D47517ED3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146274D-0060-4682-8821-FEC1BA0BE291}"/>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654008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D3C5A0-7668-47E3-9326-49EBB4797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A361B65-3B46-4D36-94C9-DD31C3668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A662774-08FB-438F-88FF-0F091066D1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C61CAE-338D-4BA6-8C5C-3EA0E2786824}" type="datetimeFigureOut">
              <a:rPr lang="en-PH" smtClean="0"/>
              <a:t>20/05/2022</a:t>
            </a:fld>
            <a:endParaRPr lang="en-PH"/>
          </a:p>
        </p:txBody>
      </p:sp>
      <p:sp>
        <p:nvSpPr>
          <p:cNvPr id="5" name="Footer Placeholder 4">
            <a:extLst>
              <a:ext uri="{FF2B5EF4-FFF2-40B4-BE49-F238E27FC236}">
                <a16:creationId xmlns:a16="http://schemas.microsoft.com/office/drawing/2014/main" id="{02928DD2-6D12-4FD3-9D22-8B4AAD8F3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7ED5E507-C776-4817-AB7D-11B879DDCF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FB624-565F-40F7-88A8-B9BFB7E81303}" type="slidenum">
              <a:rPr lang="en-PH" smtClean="0"/>
              <a:t>‹#›</a:t>
            </a:fld>
            <a:endParaRPr lang="en-PH"/>
          </a:p>
        </p:txBody>
      </p:sp>
    </p:spTree>
    <p:extLst>
      <p:ext uri="{BB962C8B-B14F-4D97-AF65-F5344CB8AC3E}">
        <p14:creationId xmlns:p14="http://schemas.microsoft.com/office/powerpoint/2010/main" val="1590004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70886D-E104-42D4-B279-B64B32FE2F6B}"/>
              </a:ext>
            </a:extLst>
          </p:cNvPr>
          <p:cNvSpPr/>
          <p:nvPr/>
        </p:nvSpPr>
        <p:spPr>
          <a:xfrm>
            <a:off x="0"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CEEAB09C-85F1-42B3-BC70-A3BFADCFBF0B}"/>
              </a:ext>
            </a:extLst>
          </p:cNvPr>
          <p:cNvSpPr/>
          <p:nvPr/>
        </p:nvSpPr>
        <p:spPr>
          <a:xfrm>
            <a:off x="0" y="-65908"/>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vi-V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vi-VN"/>
          </a:p>
        </p:txBody>
      </p:sp>
      <p:sp>
        <p:nvSpPr>
          <p:cNvPr id="15" name="Rectangle 14">
            <a:extLst>
              <a:ext uri="{FF2B5EF4-FFF2-40B4-BE49-F238E27FC236}">
                <a16:creationId xmlns:a16="http://schemas.microsoft.com/office/drawing/2014/main" id="{0ADF0C5C-B446-4926-A229-8D6154CC15C2}"/>
              </a:ext>
            </a:extLst>
          </p:cNvPr>
          <p:cNvSpPr/>
          <p:nvPr/>
        </p:nvSpPr>
        <p:spPr>
          <a:xfrm>
            <a:off x="1007707" y="-39105"/>
            <a:ext cx="96385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vi-V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400" b="1" dirty="0">
                <a:cs typeface="Times New Roman" panose="02020603050405020304" charset="0"/>
                <a:sym typeface="+mn-ea"/>
              </a:rPr>
              <a:t>ĐỒ ÁN JAVA</a:t>
            </a:r>
          </a:p>
          <a:p>
            <a:pPr algn="ctr"/>
            <a:endParaRPr lang="en-US" sz="4400" b="1" dirty="0">
              <a:cs typeface="Times New Roman" panose="02020603050405020304" charset="0"/>
              <a:sym typeface="+mn-ea"/>
            </a:endParaRPr>
          </a:p>
          <a:p>
            <a:pPr algn="ctr"/>
            <a:r>
              <a:rPr lang="en-US" sz="4200" dirty="0">
                <a:solidFill>
                  <a:srgbClr val="FF0000"/>
                </a:solidFill>
                <a:latin typeface="Times New Roman" panose="02020603050405020304" pitchFamily="18" charset="0"/>
                <a:cs typeface="Times New Roman" panose="02020603050405020304" pitchFamily="18" charset="0"/>
                <a:sym typeface="+mn-ea"/>
              </a:rPr>
              <a:t>ĐỀ TÀI </a:t>
            </a:r>
            <a:r>
              <a:rPr lang="en-US" sz="4200" dirty="0">
                <a:solidFill>
                  <a:schemeClr val="bg1"/>
                </a:solidFill>
                <a:cs typeface="Times New Roman" panose="02020603050405020304" charset="0"/>
                <a:sym typeface="+mn-ea"/>
              </a:rPr>
              <a:t>: </a:t>
            </a:r>
            <a:r>
              <a:rPr lang="en-US" sz="4200" b="1" dirty="0">
                <a:solidFill>
                  <a:schemeClr val="bg1"/>
                </a:solidFill>
                <a:effectLst/>
                <a:latin typeface="Times New Roman" panose="02020603050405020304" pitchFamily="18" charset="0"/>
                <a:ea typeface="Calibri" panose="020F0502020204030204" pitchFamily="34" charset="0"/>
              </a:rPr>
              <a:t>QUẢN LÝ CỬA HÀNG ĐIỆN THOẠI</a:t>
            </a:r>
            <a:endParaRPr lang="en-US" sz="4200" dirty="0">
              <a:solidFill>
                <a:schemeClr val="bg1"/>
              </a:solidFill>
              <a:cs typeface="Times New Roman" panose="02020603050405020304" charset="0"/>
              <a:sym typeface="+mn-ea"/>
            </a:endParaRPr>
          </a:p>
          <a:p>
            <a:pPr algn="ctr"/>
            <a:endParaRPr lang="en-US" sz="3200" dirty="0">
              <a:cs typeface="Times New Roman" pitchFamily="18" charset="0"/>
              <a:sym typeface="+mn-ea"/>
            </a:endParaRPr>
          </a:p>
          <a:p>
            <a:pPr algn="ctr"/>
            <a:r>
              <a:rPr lang="en-US" sz="3200" dirty="0" err="1">
                <a:cs typeface="Times New Roman" pitchFamily="18" charset="0"/>
                <a:sym typeface="+mn-ea"/>
              </a:rPr>
              <a:t>Giảng</a:t>
            </a:r>
            <a:r>
              <a:rPr lang="en-US" sz="3200" dirty="0">
                <a:cs typeface="Times New Roman" pitchFamily="18" charset="0"/>
                <a:sym typeface="+mn-ea"/>
              </a:rPr>
              <a:t> </a:t>
            </a:r>
            <a:r>
              <a:rPr lang="en-US" sz="3200" dirty="0" err="1">
                <a:cs typeface="Times New Roman" pitchFamily="18" charset="0"/>
                <a:sym typeface="+mn-ea"/>
              </a:rPr>
              <a:t>viên</a:t>
            </a:r>
            <a:r>
              <a:rPr lang="en-US" sz="3200" dirty="0">
                <a:cs typeface="Times New Roman" pitchFamily="18" charset="0"/>
                <a:sym typeface="+mn-ea"/>
              </a:rPr>
              <a:t>:</a:t>
            </a:r>
            <a:r>
              <a:rPr lang="vi-VN" sz="3200" dirty="0">
                <a:cs typeface="Times New Roman" pitchFamily="18" charset="0"/>
                <a:sym typeface="+mn-ea"/>
              </a:rPr>
              <a:t> </a:t>
            </a:r>
            <a:r>
              <a:rPr lang="vi-VN" sz="3200" dirty="0">
                <a:cs typeface="Times New Roman" pitchFamily="18" charset="0"/>
              </a:rPr>
              <a:t>Nguyễn </a:t>
            </a:r>
            <a:r>
              <a:rPr lang="en-US" sz="3200" dirty="0">
                <a:cs typeface="Times New Roman" pitchFamily="18" charset="0"/>
              </a:rPr>
              <a:t>Kim </a:t>
            </a:r>
            <a:r>
              <a:rPr lang="en-US" sz="3200" dirty="0" err="1">
                <a:cs typeface="Times New Roman" pitchFamily="18" charset="0"/>
              </a:rPr>
              <a:t>Hưng</a:t>
            </a:r>
            <a:endParaRPr lang="en-US" sz="3200" dirty="0">
              <a:cs typeface="Times New Roman" pitchFamily="18" charset="0"/>
            </a:endParaRPr>
          </a:p>
        </p:txBody>
      </p:sp>
      <p:pic>
        <p:nvPicPr>
          <p:cNvPr id="19" name="Picture 18">
            <a:extLst>
              <a:ext uri="{FF2B5EF4-FFF2-40B4-BE49-F238E27FC236}">
                <a16:creationId xmlns:a16="http://schemas.microsoft.com/office/drawing/2014/main" id="{472E1DF4-4EDC-49F0-92B7-B0E6321EE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15" y="483170"/>
            <a:ext cx="3166793" cy="10130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35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97903"/>
            <a:chOff x="401704" y="410818"/>
            <a:chExt cx="11502890" cy="6197903"/>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4" y="1944996"/>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 name="BODY TEXT">
            <a:extLst>
              <a:ext uri="{FF2B5EF4-FFF2-40B4-BE49-F238E27FC236}">
                <a16:creationId xmlns:a16="http://schemas.microsoft.com/office/drawing/2014/main" id="{EE42C229-F92B-479D-B1C4-7E51D15FE383}"/>
              </a:ext>
            </a:extLst>
          </p:cNvPr>
          <p:cNvSpPr txBox="1"/>
          <p:nvPr/>
        </p:nvSpPr>
        <p:spPr>
          <a:xfrm>
            <a:off x="341892" y="1903700"/>
            <a:ext cx="5808591" cy="369332"/>
          </a:xfrm>
          <a:prstGeom prst="rect">
            <a:avLst/>
          </a:prstGeom>
          <a:noFill/>
        </p:spPr>
        <p:txBody>
          <a:bodyPr wrap="square" rtlCol="0">
            <a:spAutoFit/>
          </a:bodyPr>
          <a:lstStyle/>
          <a:p>
            <a:pPr algn="just"/>
            <a:endParaRPr lang="en-PH" dirty="0">
              <a:solidFill>
                <a:schemeClr val="bg1"/>
              </a:solidFill>
              <a:latin typeface="Arial" panose="020B0604020202020204" pitchFamily="34" charset="0"/>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a:extLst>
              <a:ext uri="{FF2B5EF4-FFF2-40B4-BE49-F238E27FC236}">
                <a16:creationId xmlns:a16="http://schemas.microsoft.com/office/drawing/2014/main" id="{99A2B5CE-E86E-653B-28BF-192D58E2B533}"/>
              </a:ext>
            </a:extLst>
          </p:cNvPr>
          <p:cNvSpPr txBox="1"/>
          <p:nvPr/>
        </p:nvSpPr>
        <p:spPr>
          <a:xfrm>
            <a:off x="2328649" y="726248"/>
            <a:ext cx="6093500" cy="945708"/>
          </a:xfrm>
          <a:prstGeom prst="rect">
            <a:avLst/>
          </a:prstGeom>
          <a:noFill/>
        </p:spPr>
        <p:txBody>
          <a:bodyPr wrap="square">
            <a:spAutoFit/>
          </a:bodyPr>
          <a:lstStyle/>
          <a:p>
            <a:pPr lvl="3" algn="ctr">
              <a:lnSpc>
                <a:spcPct val="150000"/>
              </a:lnSpc>
              <a:buClr>
                <a:srgbClr val="000000"/>
              </a:buClr>
            </a:pPr>
            <a:r>
              <a:rPr lang="en-US" sz="4200" b="1" dirty="0" err="1">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4200" b="1" dirty="0">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200" b="1" dirty="0" err="1">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tiêu</a:t>
            </a:r>
            <a:endParaRPr lang="vi-VN" sz="4200" b="1" dirty="0">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6B552F18-6607-782A-6C00-B01092B6F824}"/>
              </a:ext>
            </a:extLst>
          </p:cNvPr>
          <p:cNvSpPr txBox="1"/>
          <p:nvPr/>
        </p:nvSpPr>
        <p:spPr>
          <a:xfrm>
            <a:off x="489046" y="2062668"/>
            <a:ext cx="5240096" cy="2893100"/>
          </a:xfrm>
          <a:prstGeom prst="rect">
            <a:avLst/>
          </a:prstGeom>
          <a:noFill/>
        </p:spPr>
        <p:txBody>
          <a:bodyPr wrap="square">
            <a:spAutoFit/>
          </a:bodyPr>
          <a:lstStyle/>
          <a:p>
            <a:pPr marL="457200" indent="-457200">
              <a:buFont typeface="Courier New" panose="02070309020205020404" pitchFamily="49" charset="0"/>
              <a:buChar char="o"/>
            </a:pPr>
            <a:r>
              <a:rPr lang="vi-VN" sz="2600">
                <a:solidFill>
                  <a:schemeClr val="bg1"/>
                </a:solidFill>
                <a:latin typeface="Times New Roman" panose="02020603050405020304" pitchFamily="18" charset="0"/>
                <a:cs typeface="Times New Roman" panose="02020603050405020304" pitchFamily="18" charset="0"/>
              </a:rPr>
              <a:t>oCửa hàng sẽ chú trọng vào việc bàn hàng là chính nên trên hệ thống cần phải có  chức năng bán hàng thuận tiện trong việc buôn bán.Đồng thời sẽ kèm theo xuất in ra hóa đơn liền khi nhập thông tin khách hàng</a:t>
            </a:r>
            <a:endParaRPr lang="vi-VN" sz="2600" dirty="0">
              <a:solidFill>
                <a:schemeClr val="bg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D87A9B7-3DA5-C881-1D85-7EB52A79A3DD}"/>
              </a:ext>
            </a:extLst>
          </p:cNvPr>
          <p:cNvPicPr>
            <a:picLocks noChangeAspect="1"/>
          </p:cNvPicPr>
          <p:nvPr/>
        </p:nvPicPr>
        <p:blipFill>
          <a:blip r:embed="rId3"/>
          <a:stretch>
            <a:fillRect/>
          </a:stretch>
        </p:blipFill>
        <p:spPr>
          <a:xfrm>
            <a:off x="6167426" y="1957416"/>
            <a:ext cx="5643849" cy="4598790"/>
          </a:xfrm>
          <a:prstGeom prst="rect">
            <a:avLst/>
          </a:prstGeom>
        </p:spPr>
      </p:pic>
    </p:spTree>
    <p:extLst>
      <p:ext uri="{BB962C8B-B14F-4D97-AF65-F5344CB8AC3E}">
        <p14:creationId xmlns:p14="http://schemas.microsoft.com/office/powerpoint/2010/main" val="3967461397"/>
      </p:ext>
    </p:extLst>
  </p:cSld>
  <p:clrMapOvr>
    <a:masterClrMapping/>
  </p:clrMapOvr>
  <p:transition spd="slow" advTm="27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par>
                          <p:cTn id="9" fill="hold">
                            <p:stCondLst>
                              <p:cond delay="5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97903"/>
            <a:chOff x="401704" y="410818"/>
            <a:chExt cx="11502890" cy="6197903"/>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4" y="1944996"/>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 name="BODY TEXT">
            <a:extLst>
              <a:ext uri="{FF2B5EF4-FFF2-40B4-BE49-F238E27FC236}">
                <a16:creationId xmlns:a16="http://schemas.microsoft.com/office/drawing/2014/main" id="{EE42C229-F92B-479D-B1C4-7E51D15FE383}"/>
              </a:ext>
            </a:extLst>
          </p:cNvPr>
          <p:cNvSpPr txBox="1"/>
          <p:nvPr/>
        </p:nvSpPr>
        <p:spPr>
          <a:xfrm>
            <a:off x="341892" y="1903700"/>
            <a:ext cx="5808591" cy="369332"/>
          </a:xfrm>
          <a:prstGeom prst="rect">
            <a:avLst/>
          </a:prstGeom>
          <a:noFill/>
        </p:spPr>
        <p:txBody>
          <a:bodyPr wrap="square" rtlCol="0">
            <a:spAutoFit/>
          </a:bodyPr>
          <a:lstStyle/>
          <a:p>
            <a:pPr algn="just"/>
            <a:endParaRPr lang="en-PH" dirty="0">
              <a:solidFill>
                <a:schemeClr val="bg1"/>
              </a:solidFill>
              <a:latin typeface="Arial" panose="020B0604020202020204" pitchFamily="34" charset="0"/>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a:extLst>
              <a:ext uri="{FF2B5EF4-FFF2-40B4-BE49-F238E27FC236}">
                <a16:creationId xmlns:a16="http://schemas.microsoft.com/office/drawing/2014/main" id="{99A2B5CE-E86E-653B-28BF-192D58E2B533}"/>
              </a:ext>
            </a:extLst>
          </p:cNvPr>
          <p:cNvSpPr txBox="1"/>
          <p:nvPr/>
        </p:nvSpPr>
        <p:spPr>
          <a:xfrm>
            <a:off x="2328649" y="726248"/>
            <a:ext cx="6093500" cy="945708"/>
          </a:xfrm>
          <a:prstGeom prst="rect">
            <a:avLst/>
          </a:prstGeom>
          <a:noFill/>
        </p:spPr>
        <p:txBody>
          <a:bodyPr wrap="square">
            <a:spAutoFit/>
          </a:bodyPr>
          <a:lstStyle/>
          <a:p>
            <a:pPr lvl="3" algn="ctr">
              <a:lnSpc>
                <a:spcPct val="150000"/>
              </a:lnSpc>
              <a:buClr>
                <a:srgbClr val="000000"/>
              </a:buClr>
            </a:pPr>
            <a:r>
              <a:rPr lang="en-US" sz="4200" b="1" dirty="0" err="1">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4200" b="1" dirty="0">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200" b="1" dirty="0" err="1">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tiêu</a:t>
            </a:r>
            <a:endParaRPr lang="vi-VN" sz="4200" b="1" dirty="0">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D87A9B7-3DA5-C881-1D85-7EB52A79A3DD}"/>
              </a:ext>
            </a:extLst>
          </p:cNvPr>
          <p:cNvPicPr>
            <a:picLocks noChangeAspect="1"/>
          </p:cNvPicPr>
          <p:nvPr/>
        </p:nvPicPr>
        <p:blipFill>
          <a:blip r:embed="rId3"/>
          <a:stretch>
            <a:fillRect/>
          </a:stretch>
        </p:blipFill>
        <p:spPr>
          <a:xfrm>
            <a:off x="6167426" y="1957416"/>
            <a:ext cx="5643849" cy="4598790"/>
          </a:xfrm>
          <a:prstGeom prst="rect">
            <a:avLst/>
          </a:prstGeom>
        </p:spPr>
      </p:pic>
      <p:sp>
        <p:nvSpPr>
          <p:cNvPr id="50" name="TextBox 49">
            <a:extLst>
              <a:ext uri="{FF2B5EF4-FFF2-40B4-BE49-F238E27FC236}">
                <a16:creationId xmlns:a16="http://schemas.microsoft.com/office/drawing/2014/main" id="{678AF194-139C-9311-3DA6-E64BD63D58BE}"/>
              </a:ext>
            </a:extLst>
          </p:cNvPr>
          <p:cNvSpPr txBox="1"/>
          <p:nvPr/>
        </p:nvSpPr>
        <p:spPr>
          <a:xfrm>
            <a:off x="489046" y="1882845"/>
            <a:ext cx="5342995" cy="4493538"/>
          </a:xfrm>
          <a:prstGeom prst="rect">
            <a:avLst/>
          </a:prstGeom>
          <a:noFill/>
        </p:spPr>
        <p:txBody>
          <a:bodyPr wrap="square">
            <a:spAutoFit/>
          </a:bodyPr>
          <a:lstStyle/>
          <a:p>
            <a:r>
              <a:rPr lang="vi-VN" sz="2600" dirty="0">
                <a:solidFill>
                  <a:schemeClr val="bg1"/>
                </a:solidFill>
                <a:latin typeface="+mj-lt"/>
              </a:rPr>
              <a:t>oĐồng thời sẽ có chức nhập hàng thì các mặt hàng Điện Thoại nhập vào kho sẽ được ghi vào phiếu nhập gồm các thông tin như: số phiếu, ngày , nhập của nhà cung cấp nào, các loại Điện Thoại gì, số lượng mỗi loại bao nhiêu, đơn giá mỗi loại, nhân viên của nhà cung cấp nào giao hàng cho cửa hàng,lý do nhập, (nhập mua hàng, nhập trả lại, nhập khác …), tổng trị giá của phiếu nhập này. </a:t>
            </a:r>
          </a:p>
        </p:txBody>
      </p:sp>
    </p:spTree>
    <p:extLst>
      <p:ext uri="{BB962C8B-B14F-4D97-AF65-F5344CB8AC3E}">
        <p14:creationId xmlns:p14="http://schemas.microsoft.com/office/powerpoint/2010/main" val="4056285314"/>
      </p:ext>
    </p:extLst>
  </p:cSld>
  <p:clrMapOvr>
    <a:masterClrMapping/>
  </p:clrMapOvr>
  <p:transition spd="slow" advTm="27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par>
                          <p:cTn id="9" fill="hold">
                            <p:stCondLst>
                              <p:cond delay="5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97903"/>
            <a:chOff x="401704" y="410818"/>
            <a:chExt cx="11502890" cy="6197903"/>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4" y="1944996"/>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 name="BODY TEXT">
            <a:extLst>
              <a:ext uri="{FF2B5EF4-FFF2-40B4-BE49-F238E27FC236}">
                <a16:creationId xmlns:a16="http://schemas.microsoft.com/office/drawing/2014/main" id="{EE42C229-F92B-479D-B1C4-7E51D15FE383}"/>
              </a:ext>
            </a:extLst>
          </p:cNvPr>
          <p:cNvSpPr txBox="1"/>
          <p:nvPr/>
        </p:nvSpPr>
        <p:spPr>
          <a:xfrm>
            <a:off x="341892" y="1903700"/>
            <a:ext cx="5808591" cy="369332"/>
          </a:xfrm>
          <a:prstGeom prst="rect">
            <a:avLst/>
          </a:prstGeom>
          <a:noFill/>
        </p:spPr>
        <p:txBody>
          <a:bodyPr wrap="square" rtlCol="0">
            <a:spAutoFit/>
          </a:bodyPr>
          <a:lstStyle/>
          <a:p>
            <a:pPr algn="just"/>
            <a:endParaRPr lang="en-PH" dirty="0">
              <a:solidFill>
                <a:schemeClr val="bg1"/>
              </a:solidFill>
              <a:latin typeface="Arial" panose="020B0604020202020204" pitchFamily="34" charset="0"/>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a:extLst>
              <a:ext uri="{FF2B5EF4-FFF2-40B4-BE49-F238E27FC236}">
                <a16:creationId xmlns:a16="http://schemas.microsoft.com/office/drawing/2014/main" id="{99A2B5CE-E86E-653B-28BF-192D58E2B533}"/>
              </a:ext>
            </a:extLst>
          </p:cNvPr>
          <p:cNvSpPr txBox="1"/>
          <p:nvPr/>
        </p:nvSpPr>
        <p:spPr>
          <a:xfrm>
            <a:off x="2328649" y="726248"/>
            <a:ext cx="6093500" cy="945708"/>
          </a:xfrm>
          <a:prstGeom prst="rect">
            <a:avLst/>
          </a:prstGeom>
          <a:noFill/>
        </p:spPr>
        <p:txBody>
          <a:bodyPr wrap="square">
            <a:spAutoFit/>
          </a:bodyPr>
          <a:lstStyle/>
          <a:p>
            <a:pPr lvl="3" algn="ctr">
              <a:lnSpc>
                <a:spcPct val="150000"/>
              </a:lnSpc>
              <a:buClr>
                <a:srgbClr val="000000"/>
              </a:buClr>
            </a:pPr>
            <a:r>
              <a:rPr lang="en-US" sz="4200" b="1" dirty="0" err="1">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4200" b="1" dirty="0">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200" b="1" dirty="0" err="1">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tiêu</a:t>
            </a:r>
            <a:endParaRPr lang="vi-VN" sz="4200" b="1" dirty="0">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D87A9B7-3DA5-C881-1D85-7EB52A79A3DD}"/>
              </a:ext>
            </a:extLst>
          </p:cNvPr>
          <p:cNvPicPr>
            <a:picLocks noChangeAspect="1"/>
          </p:cNvPicPr>
          <p:nvPr/>
        </p:nvPicPr>
        <p:blipFill>
          <a:blip r:embed="rId3"/>
          <a:stretch>
            <a:fillRect/>
          </a:stretch>
        </p:blipFill>
        <p:spPr>
          <a:xfrm>
            <a:off x="6167426" y="1957416"/>
            <a:ext cx="5643849" cy="4598790"/>
          </a:xfrm>
          <a:prstGeom prst="rect">
            <a:avLst/>
          </a:prstGeom>
        </p:spPr>
      </p:pic>
      <p:sp>
        <p:nvSpPr>
          <p:cNvPr id="49" name="TextBox 48">
            <a:extLst>
              <a:ext uri="{FF2B5EF4-FFF2-40B4-BE49-F238E27FC236}">
                <a16:creationId xmlns:a16="http://schemas.microsoft.com/office/drawing/2014/main" id="{27503E11-AD05-685F-ED5F-757E1E008D72}"/>
              </a:ext>
            </a:extLst>
          </p:cNvPr>
          <p:cNvSpPr txBox="1"/>
          <p:nvPr/>
        </p:nvSpPr>
        <p:spPr>
          <a:xfrm>
            <a:off x="429441" y="2140416"/>
            <a:ext cx="5410436" cy="2893100"/>
          </a:xfrm>
          <a:prstGeom prst="rect">
            <a:avLst/>
          </a:prstGeom>
          <a:noFill/>
        </p:spPr>
        <p:txBody>
          <a:bodyPr wrap="square">
            <a:spAutoFit/>
          </a:bodyPr>
          <a:lstStyle/>
          <a:p>
            <a:r>
              <a:rPr lang="vi-VN" sz="2600" dirty="0">
                <a:solidFill>
                  <a:schemeClr val="bg1"/>
                </a:solidFill>
                <a:latin typeface="+mj-lt"/>
              </a:rPr>
              <a:t>o Bên cạnh đó chương trình này có thể sử dụng được cho tất cả các nhân viên trong cửa hàng với những quyền nhất định. Hơn nữa, chương trình cũng được xây dựng với giao diện thân thiện, dễ dàng sử dụng kể cả với người có trình độ tin học không cao.</a:t>
            </a:r>
          </a:p>
        </p:txBody>
      </p:sp>
    </p:spTree>
    <p:extLst>
      <p:ext uri="{BB962C8B-B14F-4D97-AF65-F5344CB8AC3E}">
        <p14:creationId xmlns:p14="http://schemas.microsoft.com/office/powerpoint/2010/main" val="2907610435"/>
      </p:ext>
    </p:extLst>
  </p:cSld>
  <p:clrMapOvr>
    <a:masterClrMapping/>
  </p:clrMapOvr>
  <p:transition spd="slow" advTm="27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par>
                          <p:cTn id="9" fill="hold">
                            <p:stCondLst>
                              <p:cond delay="5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97903"/>
            <a:chOff x="401704" y="410818"/>
            <a:chExt cx="11502890" cy="6197903"/>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4" y="1944996"/>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 name="BODY TEXT">
            <a:extLst>
              <a:ext uri="{FF2B5EF4-FFF2-40B4-BE49-F238E27FC236}">
                <a16:creationId xmlns:a16="http://schemas.microsoft.com/office/drawing/2014/main" id="{EE42C229-F92B-479D-B1C4-7E51D15FE383}"/>
              </a:ext>
            </a:extLst>
          </p:cNvPr>
          <p:cNvSpPr txBox="1"/>
          <p:nvPr/>
        </p:nvSpPr>
        <p:spPr>
          <a:xfrm>
            <a:off x="341892" y="1903700"/>
            <a:ext cx="5808591" cy="369332"/>
          </a:xfrm>
          <a:prstGeom prst="rect">
            <a:avLst/>
          </a:prstGeom>
          <a:noFill/>
        </p:spPr>
        <p:txBody>
          <a:bodyPr wrap="square" rtlCol="0">
            <a:spAutoFit/>
          </a:bodyPr>
          <a:lstStyle/>
          <a:p>
            <a:pPr algn="just"/>
            <a:endParaRPr lang="en-PH" dirty="0">
              <a:solidFill>
                <a:schemeClr val="bg1"/>
              </a:solidFill>
              <a:latin typeface="Arial" panose="020B0604020202020204" pitchFamily="34" charset="0"/>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a:extLst>
              <a:ext uri="{FF2B5EF4-FFF2-40B4-BE49-F238E27FC236}">
                <a16:creationId xmlns:a16="http://schemas.microsoft.com/office/drawing/2014/main" id="{99A2B5CE-E86E-653B-28BF-192D58E2B533}"/>
              </a:ext>
            </a:extLst>
          </p:cNvPr>
          <p:cNvSpPr txBox="1"/>
          <p:nvPr/>
        </p:nvSpPr>
        <p:spPr>
          <a:xfrm>
            <a:off x="2328649" y="726248"/>
            <a:ext cx="6093500" cy="945708"/>
          </a:xfrm>
          <a:prstGeom prst="rect">
            <a:avLst/>
          </a:prstGeom>
          <a:noFill/>
        </p:spPr>
        <p:txBody>
          <a:bodyPr wrap="square">
            <a:spAutoFit/>
          </a:bodyPr>
          <a:lstStyle/>
          <a:p>
            <a:pPr lvl="3" algn="ctr">
              <a:lnSpc>
                <a:spcPct val="150000"/>
              </a:lnSpc>
              <a:buClr>
                <a:srgbClr val="000000"/>
              </a:buClr>
            </a:pPr>
            <a:r>
              <a:rPr lang="en-US" sz="4200" b="1" dirty="0" err="1">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4200" b="1" dirty="0">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200" b="1" dirty="0" err="1">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rPr>
              <a:t>tiêu</a:t>
            </a:r>
            <a:endParaRPr lang="vi-VN" sz="4200" b="1" dirty="0">
              <a:solidFill>
                <a:schemeClr val="accent5"/>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D87A9B7-3DA5-C881-1D85-7EB52A79A3DD}"/>
              </a:ext>
            </a:extLst>
          </p:cNvPr>
          <p:cNvPicPr>
            <a:picLocks noChangeAspect="1"/>
          </p:cNvPicPr>
          <p:nvPr/>
        </p:nvPicPr>
        <p:blipFill>
          <a:blip r:embed="rId3"/>
          <a:stretch>
            <a:fillRect/>
          </a:stretch>
        </p:blipFill>
        <p:spPr>
          <a:xfrm>
            <a:off x="6167426" y="1957416"/>
            <a:ext cx="5643849" cy="4598790"/>
          </a:xfrm>
          <a:prstGeom prst="rect">
            <a:avLst/>
          </a:prstGeom>
        </p:spPr>
      </p:pic>
      <p:sp>
        <p:nvSpPr>
          <p:cNvPr id="49" name="TextBox 48">
            <a:extLst>
              <a:ext uri="{FF2B5EF4-FFF2-40B4-BE49-F238E27FC236}">
                <a16:creationId xmlns:a16="http://schemas.microsoft.com/office/drawing/2014/main" id="{541DF59B-1272-F40A-A70F-81F48ACC3D0D}"/>
              </a:ext>
            </a:extLst>
          </p:cNvPr>
          <p:cNvSpPr txBox="1"/>
          <p:nvPr/>
        </p:nvSpPr>
        <p:spPr>
          <a:xfrm>
            <a:off x="398141" y="2007160"/>
            <a:ext cx="5532639" cy="4093428"/>
          </a:xfrm>
          <a:prstGeom prst="rect">
            <a:avLst/>
          </a:prstGeom>
          <a:noFill/>
        </p:spPr>
        <p:txBody>
          <a:bodyPr wrap="square">
            <a:spAutoFit/>
          </a:bodyPr>
          <a:lstStyle/>
          <a:p>
            <a:r>
              <a:rPr lang="vi-VN" sz="2600" dirty="0">
                <a:solidFill>
                  <a:schemeClr val="bg1"/>
                </a:solidFill>
                <a:latin typeface="+mj-lt"/>
              </a:rPr>
              <a:t>oHỗ trợ cho bộ phận quản lý nhập liệu, lưu trữ thông tin của từng các danh sách chức năng</a:t>
            </a:r>
          </a:p>
          <a:p>
            <a:endParaRPr lang="vi-VN" sz="2600" dirty="0">
              <a:solidFill>
                <a:schemeClr val="bg1"/>
              </a:solidFill>
              <a:latin typeface="+mj-lt"/>
            </a:endParaRPr>
          </a:p>
          <a:p>
            <a:r>
              <a:rPr lang="vi-VN" sz="2600" dirty="0">
                <a:solidFill>
                  <a:schemeClr val="bg1"/>
                </a:solidFill>
                <a:latin typeface="+mj-lt"/>
              </a:rPr>
              <a:t>oHỗ trợ tra cứu nhanh các thông tin sản phẩm,nhập hàng, doanh thu, hóa đơn.</a:t>
            </a:r>
          </a:p>
          <a:p>
            <a:endParaRPr lang="vi-VN" sz="2600" dirty="0">
              <a:solidFill>
                <a:schemeClr val="bg1"/>
              </a:solidFill>
              <a:latin typeface="+mj-lt"/>
            </a:endParaRPr>
          </a:p>
          <a:p>
            <a:r>
              <a:rPr lang="vi-VN" sz="2600" dirty="0">
                <a:solidFill>
                  <a:schemeClr val="bg1"/>
                </a:solidFill>
                <a:latin typeface="+mj-lt"/>
              </a:rPr>
              <a:t>oXem các thống kê một cách rõ ràng như doanh thu và tổng số tiền của từng chức năng như bán hàng, nhập hàng.</a:t>
            </a:r>
          </a:p>
        </p:txBody>
      </p:sp>
    </p:spTree>
    <p:extLst>
      <p:ext uri="{BB962C8B-B14F-4D97-AF65-F5344CB8AC3E}">
        <p14:creationId xmlns:p14="http://schemas.microsoft.com/office/powerpoint/2010/main" val="2036824995"/>
      </p:ext>
    </p:extLst>
  </p:cSld>
  <p:clrMapOvr>
    <a:masterClrMapping/>
  </p:clrMapOvr>
  <p:transition spd="slow" advTm="27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par>
                          <p:cTn id="9" fill="hold">
                            <p:stCondLst>
                              <p:cond delay="5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97903"/>
            <a:chOff x="401704" y="410818"/>
            <a:chExt cx="11502890" cy="6197903"/>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4" y="1944996"/>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err="1">
                  <a:solidFill>
                    <a:schemeClr val="accent1"/>
                  </a:solidFill>
                  <a:effectLst/>
                  <a:latin typeface="Times New Roman" panose="02020603050405020304" pitchFamily="18" charset="0"/>
                  <a:ea typeface="Times New Roman" panose="02020603050405020304" pitchFamily="18" charset="0"/>
                </a:rPr>
                <a:t>Đặc</a:t>
              </a:r>
              <a:r>
                <a:rPr lang="en-US" sz="4200" b="1" dirty="0">
                  <a:solidFill>
                    <a:schemeClr val="accent1"/>
                  </a:solidFill>
                  <a:effectLst/>
                  <a:latin typeface="Times New Roman" panose="02020603050405020304" pitchFamily="18" charset="0"/>
                  <a:ea typeface="Times New Roman" panose="02020603050405020304" pitchFamily="18" charset="0"/>
                </a:rPr>
                <a:t> tả </a:t>
              </a:r>
              <a:r>
                <a:rPr lang="en-US" sz="4200" b="1" dirty="0" err="1">
                  <a:solidFill>
                    <a:schemeClr val="accent1"/>
                  </a:solidFill>
                  <a:effectLst/>
                  <a:latin typeface="Times New Roman" panose="02020603050405020304" pitchFamily="18" charset="0"/>
                  <a:ea typeface="Times New Roman" panose="02020603050405020304" pitchFamily="18" charset="0"/>
                </a:rPr>
                <a:t>đê</a:t>
              </a:r>
              <a:r>
                <a:rPr lang="en-US" sz="4200" b="1" dirty="0">
                  <a:solidFill>
                    <a:schemeClr val="accent1"/>
                  </a:solidFill>
                  <a:effectLst/>
                  <a:latin typeface="Times New Roman" panose="02020603050405020304" pitchFamily="18" charset="0"/>
                  <a:ea typeface="Times New Roman" panose="02020603050405020304" pitchFamily="18" charset="0"/>
                </a:rPr>
                <a:t>̀ </a:t>
              </a:r>
              <a:r>
                <a:rPr lang="en-US" sz="4200" b="1" dirty="0" err="1">
                  <a:solidFill>
                    <a:schemeClr val="accent1"/>
                  </a:solidFill>
                  <a:effectLst/>
                  <a:latin typeface="Times New Roman" panose="02020603050405020304" pitchFamily="18" charset="0"/>
                  <a:ea typeface="Times New Roman" panose="02020603050405020304" pitchFamily="18" charset="0"/>
                </a:rPr>
                <a:t>tài</a:t>
              </a:r>
              <a:endParaRPr lang="vi-VN" sz="4200" b="1" dirty="0">
                <a:solidFill>
                  <a:schemeClr val="accent1"/>
                </a:solidFill>
                <a:effectLst/>
                <a:latin typeface="Times New Roman" panose="02020603050405020304" pitchFamily="18" charset="0"/>
                <a:ea typeface="Times New Roman" panose="02020603050405020304" pitchFamily="18" charset="0"/>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341892" y="1903700"/>
            <a:ext cx="5808591" cy="369332"/>
          </a:xfrm>
          <a:prstGeom prst="rect">
            <a:avLst/>
          </a:prstGeom>
          <a:noFill/>
        </p:spPr>
        <p:txBody>
          <a:bodyPr wrap="square" rtlCol="0">
            <a:spAutoFit/>
          </a:bodyPr>
          <a:lstStyle/>
          <a:p>
            <a:pPr algn="just"/>
            <a:endParaRPr lang="en-PH" dirty="0">
              <a:solidFill>
                <a:schemeClr val="bg1"/>
              </a:solidFill>
              <a:latin typeface="Arial" panose="020B0604020202020204" pitchFamily="34" charset="0"/>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TextBox 49">
            <a:extLst>
              <a:ext uri="{FF2B5EF4-FFF2-40B4-BE49-F238E27FC236}">
                <a16:creationId xmlns:a16="http://schemas.microsoft.com/office/drawing/2014/main" id="{17D7614D-012D-19FD-01AC-028883D0DCD3}"/>
              </a:ext>
            </a:extLst>
          </p:cNvPr>
          <p:cNvSpPr txBox="1"/>
          <p:nvPr/>
        </p:nvSpPr>
        <p:spPr>
          <a:xfrm>
            <a:off x="489046" y="2039469"/>
            <a:ext cx="5405311" cy="2893100"/>
          </a:xfrm>
          <a:prstGeom prst="rect">
            <a:avLst/>
          </a:prstGeom>
          <a:noFill/>
        </p:spPr>
        <p:txBody>
          <a:bodyPr wrap="square">
            <a:spAutoFit/>
          </a:bodyPr>
          <a:lstStyle/>
          <a:p>
            <a:r>
              <a:rPr lang="vi-VN" sz="2600" b="0" i="0" dirty="0">
                <a:solidFill>
                  <a:schemeClr val="bg1"/>
                </a:solidFill>
                <a:effectLst/>
                <a:latin typeface="+mj-lt"/>
              </a:rPr>
              <a:t>oPhần nhân viên: </a:t>
            </a:r>
          </a:p>
          <a:p>
            <a:endParaRPr lang="vi-VN" sz="2600" b="0" i="0" dirty="0">
              <a:solidFill>
                <a:schemeClr val="bg1"/>
              </a:solidFill>
              <a:effectLst/>
              <a:latin typeface="+mj-lt"/>
            </a:endParaRPr>
          </a:p>
          <a:p>
            <a:r>
              <a:rPr lang="vi-VN" sz="2600" b="0" i="0" dirty="0">
                <a:solidFill>
                  <a:schemeClr val="bg1"/>
                </a:solidFill>
                <a:effectLst/>
                <a:latin typeface="+mj-lt"/>
              </a:rPr>
              <a:t>Cho phép người dùng có thể xem danh sách từng các chức năng quản lý, các sản phẩm theo từng chủng loại, nhà sản xuất, tìm kiếm sản phẩm theo từ khóa. </a:t>
            </a:r>
          </a:p>
        </p:txBody>
      </p:sp>
      <p:pic>
        <p:nvPicPr>
          <p:cNvPr id="17" name="Picture 16">
            <a:extLst>
              <a:ext uri="{FF2B5EF4-FFF2-40B4-BE49-F238E27FC236}">
                <a16:creationId xmlns:a16="http://schemas.microsoft.com/office/drawing/2014/main" id="{0FCAB9EC-2C4F-69A4-144F-71FF122F6C01}"/>
              </a:ext>
            </a:extLst>
          </p:cNvPr>
          <p:cNvPicPr>
            <a:picLocks noChangeAspect="1"/>
          </p:cNvPicPr>
          <p:nvPr/>
        </p:nvPicPr>
        <p:blipFill>
          <a:blip r:embed="rId3"/>
          <a:stretch>
            <a:fillRect/>
          </a:stretch>
        </p:blipFill>
        <p:spPr>
          <a:xfrm>
            <a:off x="6775554" y="2095682"/>
            <a:ext cx="4467377" cy="4253469"/>
          </a:xfrm>
          <a:prstGeom prst="rect">
            <a:avLst/>
          </a:prstGeom>
        </p:spPr>
      </p:pic>
    </p:spTree>
    <p:extLst>
      <p:ext uri="{BB962C8B-B14F-4D97-AF65-F5344CB8AC3E}">
        <p14:creationId xmlns:p14="http://schemas.microsoft.com/office/powerpoint/2010/main" val="945217722"/>
      </p:ext>
    </p:extLst>
  </p:cSld>
  <p:clrMapOvr>
    <a:masterClrMapping/>
  </p:clrMapOvr>
  <p:transition spd="slow" advTm="27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par>
                          <p:cTn id="9" fill="hold">
                            <p:stCondLst>
                              <p:cond delay="5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97903"/>
            <a:chOff x="401704" y="410818"/>
            <a:chExt cx="11502890" cy="6197903"/>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4" y="1944996"/>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err="1">
                  <a:solidFill>
                    <a:schemeClr val="accent1"/>
                  </a:solidFill>
                  <a:effectLst/>
                  <a:latin typeface="Times New Roman" panose="02020603050405020304" pitchFamily="18" charset="0"/>
                  <a:ea typeface="Times New Roman" panose="02020603050405020304" pitchFamily="18" charset="0"/>
                </a:rPr>
                <a:t>Đặc</a:t>
              </a:r>
              <a:r>
                <a:rPr lang="en-US" sz="4200" b="1" dirty="0">
                  <a:solidFill>
                    <a:schemeClr val="accent1"/>
                  </a:solidFill>
                  <a:effectLst/>
                  <a:latin typeface="Times New Roman" panose="02020603050405020304" pitchFamily="18" charset="0"/>
                  <a:ea typeface="Times New Roman" panose="02020603050405020304" pitchFamily="18" charset="0"/>
                </a:rPr>
                <a:t> tả </a:t>
              </a:r>
              <a:r>
                <a:rPr lang="en-US" sz="4200" b="1" dirty="0" err="1">
                  <a:solidFill>
                    <a:schemeClr val="accent1"/>
                  </a:solidFill>
                  <a:effectLst/>
                  <a:latin typeface="Times New Roman" panose="02020603050405020304" pitchFamily="18" charset="0"/>
                  <a:ea typeface="Times New Roman" panose="02020603050405020304" pitchFamily="18" charset="0"/>
                </a:rPr>
                <a:t>đê</a:t>
              </a:r>
              <a:r>
                <a:rPr lang="en-US" sz="4200" b="1" dirty="0">
                  <a:solidFill>
                    <a:schemeClr val="accent1"/>
                  </a:solidFill>
                  <a:effectLst/>
                  <a:latin typeface="Times New Roman" panose="02020603050405020304" pitchFamily="18" charset="0"/>
                  <a:ea typeface="Times New Roman" panose="02020603050405020304" pitchFamily="18" charset="0"/>
                </a:rPr>
                <a:t>̀ </a:t>
              </a:r>
              <a:r>
                <a:rPr lang="en-US" sz="4200" b="1" dirty="0" err="1">
                  <a:solidFill>
                    <a:schemeClr val="accent1"/>
                  </a:solidFill>
                  <a:effectLst/>
                  <a:latin typeface="Times New Roman" panose="02020603050405020304" pitchFamily="18" charset="0"/>
                  <a:ea typeface="Times New Roman" panose="02020603050405020304" pitchFamily="18" charset="0"/>
                </a:rPr>
                <a:t>tài</a:t>
              </a:r>
              <a:endParaRPr lang="vi-VN" sz="4200" b="1" dirty="0">
                <a:solidFill>
                  <a:schemeClr val="accent1"/>
                </a:solidFill>
                <a:effectLst/>
                <a:latin typeface="Times New Roman" panose="02020603050405020304" pitchFamily="18" charset="0"/>
                <a:ea typeface="Times New Roman" panose="02020603050405020304" pitchFamily="18" charset="0"/>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341892" y="1903700"/>
            <a:ext cx="5808591" cy="369332"/>
          </a:xfrm>
          <a:prstGeom prst="rect">
            <a:avLst/>
          </a:prstGeom>
          <a:noFill/>
        </p:spPr>
        <p:txBody>
          <a:bodyPr wrap="square" rtlCol="0">
            <a:spAutoFit/>
          </a:bodyPr>
          <a:lstStyle/>
          <a:p>
            <a:pPr algn="just"/>
            <a:endParaRPr lang="en-PH" dirty="0">
              <a:solidFill>
                <a:schemeClr val="bg1"/>
              </a:solidFill>
              <a:latin typeface="Arial" panose="020B0604020202020204" pitchFamily="34" charset="0"/>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TextBox 49">
            <a:extLst>
              <a:ext uri="{FF2B5EF4-FFF2-40B4-BE49-F238E27FC236}">
                <a16:creationId xmlns:a16="http://schemas.microsoft.com/office/drawing/2014/main" id="{17D7614D-012D-19FD-01AC-028883D0DCD3}"/>
              </a:ext>
            </a:extLst>
          </p:cNvPr>
          <p:cNvSpPr txBox="1"/>
          <p:nvPr/>
        </p:nvSpPr>
        <p:spPr>
          <a:xfrm>
            <a:off x="489046" y="2039469"/>
            <a:ext cx="5405311" cy="3293209"/>
          </a:xfrm>
          <a:prstGeom prst="rect">
            <a:avLst/>
          </a:prstGeom>
          <a:noFill/>
        </p:spPr>
        <p:txBody>
          <a:bodyPr wrap="square">
            <a:spAutoFit/>
          </a:bodyPr>
          <a:lstStyle/>
          <a:p>
            <a:r>
              <a:rPr lang="vi-VN" sz="2600" b="0" i="0" dirty="0">
                <a:solidFill>
                  <a:schemeClr val="bg1"/>
                </a:solidFill>
                <a:effectLst/>
                <a:latin typeface="+mj-lt"/>
              </a:rPr>
              <a:t>oPhần nhân viên: </a:t>
            </a:r>
          </a:p>
          <a:p>
            <a:endParaRPr lang="vi-VN" sz="2600" b="0" i="0" dirty="0">
              <a:solidFill>
                <a:schemeClr val="bg1"/>
              </a:solidFill>
              <a:effectLst/>
              <a:latin typeface="+mj-lt"/>
            </a:endParaRPr>
          </a:p>
          <a:p>
            <a:r>
              <a:rPr lang="vi-VN" sz="2600" b="0" i="0" dirty="0">
                <a:solidFill>
                  <a:schemeClr val="bg1"/>
                </a:solidFill>
                <a:effectLst/>
                <a:latin typeface="+mj-lt"/>
              </a:rPr>
              <a:t>Nhân viên sẽ có 2 quyền gồm : nhân viên bán hàng, nhân viên nhập hàng</a:t>
            </a:r>
          </a:p>
          <a:p>
            <a:endParaRPr lang="vi-VN" sz="2600" dirty="0">
              <a:solidFill>
                <a:schemeClr val="bg1"/>
              </a:solidFill>
              <a:latin typeface="+mj-lt"/>
            </a:endParaRPr>
          </a:p>
          <a:p>
            <a:r>
              <a:rPr lang="vi-VN" sz="2600" b="0" i="0" dirty="0">
                <a:solidFill>
                  <a:schemeClr val="bg1"/>
                </a:solidFill>
                <a:effectLst/>
                <a:latin typeface="+mj-lt"/>
              </a:rPr>
              <a:t>Mỗi quyền của nhân viên đó sẽ đảm nhận trong công việc Bán Hàng, Nhập hàng</a:t>
            </a:r>
            <a:endParaRPr lang="vi-VN" sz="2600" dirty="0">
              <a:solidFill>
                <a:schemeClr val="bg1"/>
              </a:solidFill>
              <a:latin typeface="+mj-lt"/>
            </a:endParaRPr>
          </a:p>
        </p:txBody>
      </p:sp>
      <p:pic>
        <p:nvPicPr>
          <p:cNvPr id="17" name="Picture 16">
            <a:extLst>
              <a:ext uri="{FF2B5EF4-FFF2-40B4-BE49-F238E27FC236}">
                <a16:creationId xmlns:a16="http://schemas.microsoft.com/office/drawing/2014/main" id="{0FCAB9EC-2C4F-69A4-144F-71FF122F6C01}"/>
              </a:ext>
            </a:extLst>
          </p:cNvPr>
          <p:cNvPicPr>
            <a:picLocks noChangeAspect="1"/>
          </p:cNvPicPr>
          <p:nvPr/>
        </p:nvPicPr>
        <p:blipFill>
          <a:blip r:embed="rId3"/>
          <a:stretch>
            <a:fillRect/>
          </a:stretch>
        </p:blipFill>
        <p:spPr>
          <a:xfrm>
            <a:off x="6775554" y="2095682"/>
            <a:ext cx="4467377" cy="4253469"/>
          </a:xfrm>
          <a:prstGeom prst="rect">
            <a:avLst/>
          </a:prstGeom>
        </p:spPr>
      </p:pic>
    </p:spTree>
    <p:extLst>
      <p:ext uri="{BB962C8B-B14F-4D97-AF65-F5344CB8AC3E}">
        <p14:creationId xmlns:p14="http://schemas.microsoft.com/office/powerpoint/2010/main" val="3002699081"/>
      </p:ext>
    </p:extLst>
  </p:cSld>
  <p:clrMapOvr>
    <a:masterClrMapping/>
  </p:clrMapOvr>
  <p:transition spd="slow" advTm="27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par>
                          <p:cTn id="9" fill="hold">
                            <p:stCondLst>
                              <p:cond delay="5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97903"/>
            <a:chOff x="401704" y="410818"/>
            <a:chExt cx="11502890" cy="6197903"/>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4" y="1944996"/>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err="1">
                  <a:solidFill>
                    <a:schemeClr val="accent1"/>
                  </a:solidFill>
                  <a:effectLst/>
                  <a:latin typeface="Times New Roman" panose="02020603050405020304" pitchFamily="18" charset="0"/>
                  <a:ea typeface="Times New Roman" panose="02020603050405020304" pitchFamily="18" charset="0"/>
                </a:rPr>
                <a:t>Đặc</a:t>
              </a:r>
              <a:r>
                <a:rPr lang="en-US" sz="4200" b="1" dirty="0">
                  <a:solidFill>
                    <a:schemeClr val="accent1"/>
                  </a:solidFill>
                  <a:effectLst/>
                  <a:latin typeface="Times New Roman" panose="02020603050405020304" pitchFamily="18" charset="0"/>
                  <a:ea typeface="Times New Roman" panose="02020603050405020304" pitchFamily="18" charset="0"/>
                </a:rPr>
                <a:t> tả </a:t>
              </a:r>
              <a:r>
                <a:rPr lang="en-US" sz="4200" b="1" dirty="0" err="1">
                  <a:solidFill>
                    <a:schemeClr val="accent1"/>
                  </a:solidFill>
                  <a:effectLst/>
                  <a:latin typeface="Times New Roman" panose="02020603050405020304" pitchFamily="18" charset="0"/>
                  <a:ea typeface="Times New Roman" panose="02020603050405020304" pitchFamily="18" charset="0"/>
                </a:rPr>
                <a:t>đê</a:t>
              </a:r>
              <a:r>
                <a:rPr lang="en-US" sz="4200" b="1" dirty="0">
                  <a:solidFill>
                    <a:schemeClr val="accent1"/>
                  </a:solidFill>
                  <a:effectLst/>
                  <a:latin typeface="Times New Roman" panose="02020603050405020304" pitchFamily="18" charset="0"/>
                  <a:ea typeface="Times New Roman" panose="02020603050405020304" pitchFamily="18" charset="0"/>
                </a:rPr>
                <a:t>̀ </a:t>
              </a:r>
              <a:r>
                <a:rPr lang="en-US" sz="4200" b="1" dirty="0" err="1">
                  <a:solidFill>
                    <a:schemeClr val="accent1"/>
                  </a:solidFill>
                  <a:effectLst/>
                  <a:latin typeface="Times New Roman" panose="02020603050405020304" pitchFamily="18" charset="0"/>
                  <a:ea typeface="Times New Roman" panose="02020603050405020304" pitchFamily="18" charset="0"/>
                </a:rPr>
                <a:t>tài</a:t>
              </a:r>
              <a:endParaRPr lang="vi-VN" sz="4200" b="1" dirty="0">
                <a:solidFill>
                  <a:schemeClr val="accent1"/>
                </a:solidFill>
                <a:effectLst/>
                <a:latin typeface="Times New Roman" panose="02020603050405020304" pitchFamily="18" charset="0"/>
                <a:ea typeface="Times New Roman" panose="02020603050405020304" pitchFamily="18" charset="0"/>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341892" y="1903700"/>
            <a:ext cx="5808591" cy="369332"/>
          </a:xfrm>
          <a:prstGeom prst="rect">
            <a:avLst/>
          </a:prstGeom>
          <a:noFill/>
        </p:spPr>
        <p:txBody>
          <a:bodyPr wrap="square" rtlCol="0">
            <a:spAutoFit/>
          </a:bodyPr>
          <a:lstStyle/>
          <a:p>
            <a:pPr algn="just"/>
            <a:endParaRPr lang="en-PH" dirty="0">
              <a:solidFill>
                <a:schemeClr val="bg1"/>
              </a:solidFill>
              <a:latin typeface="Arial" panose="020B0604020202020204" pitchFamily="34" charset="0"/>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TextBox 49">
            <a:extLst>
              <a:ext uri="{FF2B5EF4-FFF2-40B4-BE49-F238E27FC236}">
                <a16:creationId xmlns:a16="http://schemas.microsoft.com/office/drawing/2014/main" id="{17D7614D-012D-19FD-01AC-028883D0DCD3}"/>
              </a:ext>
            </a:extLst>
          </p:cNvPr>
          <p:cNvSpPr txBox="1"/>
          <p:nvPr/>
        </p:nvSpPr>
        <p:spPr>
          <a:xfrm>
            <a:off x="489046" y="2039469"/>
            <a:ext cx="5405311" cy="2893100"/>
          </a:xfrm>
          <a:prstGeom prst="rect">
            <a:avLst/>
          </a:prstGeom>
          <a:noFill/>
        </p:spPr>
        <p:txBody>
          <a:bodyPr wrap="square">
            <a:spAutoFit/>
          </a:bodyPr>
          <a:lstStyle/>
          <a:p>
            <a:r>
              <a:rPr lang="vi-VN" sz="2600" b="0" i="0" dirty="0">
                <a:solidFill>
                  <a:schemeClr val="bg1"/>
                </a:solidFill>
                <a:effectLst/>
                <a:latin typeface="+mj-lt"/>
              </a:rPr>
              <a:t>oPhần Admin: </a:t>
            </a:r>
          </a:p>
          <a:p>
            <a:endParaRPr lang="vi-VN" sz="2600" b="0" i="0" dirty="0">
              <a:solidFill>
                <a:schemeClr val="bg1"/>
              </a:solidFill>
              <a:effectLst/>
              <a:latin typeface="+mj-lt"/>
            </a:endParaRPr>
          </a:p>
          <a:p>
            <a:r>
              <a:rPr lang="vi-VN" sz="2600" b="0" i="0" dirty="0">
                <a:solidFill>
                  <a:schemeClr val="bg1"/>
                </a:solidFill>
                <a:effectLst/>
                <a:latin typeface="+mj-lt"/>
              </a:rPr>
              <a:t>Các admin có quyền đăng nhập và cấp tài khoản cho nhân viên. </a:t>
            </a:r>
          </a:p>
          <a:p>
            <a:endParaRPr lang="vi-VN" sz="2600" dirty="0">
              <a:solidFill>
                <a:schemeClr val="bg1"/>
              </a:solidFill>
              <a:latin typeface="+mj-lt"/>
            </a:endParaRPr>
          </a:p>
          <a:p>
            <a:r>
              <a:rPr lang="vi-VN" sz="2600" b="0" i="0" dirty="0">
                <a:solidFill>
                  <a:schemeClr val="bg1"/>
                </a:solidFill>
                <a:effectLst/>
                <a:latin typeface="+mj-lt"/>
              </a:rPr>
              <a:t>Admin được phép thêm, xem, xóa, sửa ở trang quyền. </a:t>
            </a:r>
            <a:endParaRPr lang="vi-VN" sz="2600" dirty="0">
              <a:solidFill>
                <a:schemeClr val="bg1"/>
              </a:solidFill>
              <a:latin typeface="+mj-lt"/>
            </a:endParaRPr>
          </a:p>
        </p:txBody>
      </p:sp>
      <p:pic>
        <p:nvPicPr>
          <p:cNvPr id="46" name="Picture 4" descr="Admin - Free professions and jobs icons">
            <a:extLst>
              <a:ext uri="{FF2B5EF4-FFF2-40B4-BE49-F238E27FC236}">
                <a16:creationId xmlns:a16="http://schemas.microsoft.com/office/drawing/2014/main" id="{A20EF733-25B5-3198-BCB3-4B9BE4BD8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533" y="2170475"/>
            <a:ext cx="4486493" cy="448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300795"/>
      </p:ext>
    </p:extLst>
  </p:cSld>
  <p:clrMapOvr>
    <a:masterClrMapping/>
  </p:clrMapOvr>
  <p:transition spd="slow" advTm="27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par>
                          <p:cTn id="9" fill="hold">
                            <p:stCondLst>
                              <p:cond delay="5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97903"/>
            <a:chOff x="401704" y="410818"/>
            <a:chExt cx="11502890" cy="6197903"/>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4" y="1944996"/>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b="1" dirty="0" err="1">
                  <a:solidFill>
                    <a:schemeClr val="accent1"/>
                  </a:solidFill>
                  <a:effectLst/>
                  <a:latin typeface="Times New Roman" panose="02020603050405020304" pitchFamily="18" charset="0"/>
                  <a:ea typeface="Times New Roman" panose="02020603050405020304" pitchFamily="18" charset="0"/>
                </a:rPr>
                <a:t>Đặc</a:t>
              </a:r>
              <a:r>
                <a:rPr lang="en-US" sz="4200" b="1" dirty="0">
                  <a:solidFill>
                    <a:schemeClr val="accent1"/>
                  </a:solidFill>
                  <a:effectLst/>
                  <a:latin typeface="Times New Roman" panose="02020603050405020304" pitchFamily="18" charset="0"/>
                  <a:ea typeface="Times New Roman" panose="02020603050405020304" pitchFamily="18" charset="0"/>
                </a:rPr>
                <a:t> tả </a:t>
              </a:r>
              <a:r>
                <a:rPr lang="en-US" sz="4200" b="1" dirty="0" err="1">
                  <a:solidFill>
                    <a:schemeClr val="accent1"/>
                  </a:solidFill>
                  <a:effectLst/>
                  <a:latin typeface="Times New Roman" panose="02020603050405020304" pitchFamily="18" charset="0"/>
                  <a:ea typeface="Times New Roman" panose="02020603050405020304" pitchFamily="18" charset="0"/>
                </a:rPr>
                <a:t>đê</a:t>
              </a:r>
              <a:r>
                <a:rPr lang="en-US" sz="4200" b="1" dirty="0">
                  <a:solidFill>
                    <a:schemeClr val="accent1"/>
                  </a:solidFill>
                  <a:effectLst/>
                  <a:latin typeface="Times New Roman" panose="02020603050405020304" pitchFamily="18" charset="0"/>
                  <a:ea typeface="Times New Roman" panose="02020603050405020304" pitchFamily="18" charset="0"/>
                </a:rPr>
                <a:t>̀ </a:t>
              </a:r>
              <a:r>
                <a:rPr lang="en-US" sz="4200" b="1" dirty="0" err="1">
                  <a:solidFill>
                    <a:schemeClr val="accent1"/>
                  </a:solidFill>
                  <a:effectLst/>
                  <a:latin typeface="Times New Roman" panose="02020603050405020304" pitchFamily="18" charset="0"/>
                  <a:ea typeface="Times New Roman" panose="02020603050405020304" pitchFamily="18" charset="0"/>
                </a:rPr>
                <a:t>tài</a:t>
              </a:r>
              <a:endParaRPr lang="vi-VN" sz="4200" b="1" dirty="0">
                <a:solidFill>
                  <a:schemeClr val="accent1"/>
                </a:solidFill>
                <a:effectLst/>
                <a:latin typeface="Times New Roman" panose="02020603050405020304" pitchFamily="18" charset="0"/>
                <a:ea typeface="Times New Roman" panose="02020603050405020304" pitchFamily="18" charset="0"/>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341892" y="1903700"/>
            <a:ext cx="5808591" cy="369332"/>
          </a:xfrm>
          <a:prstGeom prst="rect">
            <a:avLst/>
          </a:prstGeom>
          <a:noFill/>
        </p:spPr>
        <p:txBody>
          <a:bodyPr wrap="square" rtlCol="0">
            <a:spAutoFit/>
          </a:bodyPr>
          <a:lstStyle/>
          <a:p>
            <a:pPr algn="just"/>
            <a:endParaRPr lang="en-PH" dirty="0">
              <a:solidFill>
                <a:schemeClr val="bg1"/>
              </a:solidFill>
              <a:latin typeface="Arial" panose="020B0604020202020204" pitchFamily="34" charset="0"/>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TextBox 49">
            <a:extLst>
              <a:ext uri="{FF2B5EF4-FFF2-40B4-BE49-F238E27FC236}">
                <a16:creationId xmlns:a16="http://schemas.microsoft.com/office/drawing/2014/main" id="{17D7614D-012D-19FD-01AC-028883D0DCD3}"/>
              </a:ext>
            </a:extLst>
          </p:cNvPr>
          <p:cNvSpPr txBox="1"/>
          <p:nvPr/>
        </p:nvSpPr>
        <p:spPr>
          <a:xfrm>
            <a:off x="489046" y="2039469"/>
            <a:ext cx="5405311" cy="4093428"/>
          </a:xfrm>
          <a:prstGeom prst="rect">
            <a:avLst/>
          </a:prstGeom>
          <a:noFill/>
        </p:spPr>
        <p:txBody>
          <a:bodyPr wrap="square">
            <a:spAutoFit/>
          </a:bodyPr>
          <a:lstStyle/>
          <a:p>
            <a:r>
              <a:rPr lang="vi-VN" sz="2600" b="0" i="0" dirty="0">
                <a:solidFill>
                  <a:schemeClr val="bg1"/>
                </a:solidFill>
                <a:effectLst/>
                <a:latin typeface="+mj-lt"/>
              </a:rPr>
              <a:t>oPhần Admin: </a:t>
            </a:r>
          </a:p>
          <a:p>
            <a:endParaRPr lang="vi-VN" sz="2600" b="0" i="0" dirty="0">
              <a:solidFill>
                <a:schemeClr val="bg1"/>
              </a:solidFill>
              <a:effectLst/>
              <a:latin typeface="+mj-lt"/>
            </a:endParaRPr>
          </a:p>
          <a:p>
            <a:r>
              <a:rPr lang="vi-VN" sz="2600" b="0" i="0" dirty="0">
                <a:solidFill>
                  <a:schemeClr val="bg1"/>
                </a:solidFill>
                <a:effectLst/>
                <a:latin typeface="+mj-lt"/>
              </a:rPr>
              <a:t>Ở trang quản lý sản phẩm,khách hàng,nhân viên,nhà cung cấp,loại sản phẩm… thì admin sẽ có quyền được phép thêm, xóa, sửa các danh sách thông tin </a:t>
            </a:r>
          </a:p>
          <a:p>
            <a:endParaRPr lang="vi-VN" sz="2600" dirty="0">
              <a:solidFill>
                <a:schemeClr val="bg1"/>
              </a:solidFill>
              <a:latin typeface="+mj-lt"/>
            </a:endParaRPr>
          </a:p>
          <a:p>
            <a:r>
              <a:rPr lang="vi-VN" sz="2600" b="0" i="0" dirty="0">
                <a:solidFill>
                  <a:schemeClr val="bg1"/>
                </a:solidFill>
                <a:effectLst/>
                <a:latin typeface="+mj-lt"/>
              </a:rPr>
              <a:t>Admin là quyền cao nhất, có các toàn quyền trên hệ thống phần mềm</a:t>
            </a:r>
            <a:endParaRPr lang="vi-VN" sz="2600" dirty="0">
              <a:solidFill>
                <a:schemeClr val="bg1"/>
              </a:solidFill>
              <a:latin typeface="+mj-lt"/>
            </a:endParaRPr>
          </a:p>
        </p:txBody>
      </p:sp>
      <p:pic>
        <p:nvPicPr>
          <p:cNvPr id="46" name="Picture 4" descr="Admin - Free professions and jobs icons">
            <a:extLst>
              <a:ext uri="{FF2B5EF4-FFF2-40B4-BE49-F238E27FC236}">
                <a16:creationId xmlns:a16="http://schemas.microsoft.com/office/drawing/2014/main" id="{A20EF733-25B5-3198-BCB3-4B9BE4BD8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533" y="2170475"/>
            <a:ext cx="4486493" cy="448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341044"/>
      </p:ext>
    </p:extLst>
  </p:cSld>
  <p:clrMapOvr>
    <a:masterClrMapping/>
  </p:clrMapOvr>
  <p:transition spd="slow" advTm="27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par>
                          <p:cTn id="9" fill="hold">
                            <p:stCondLst>
                              <p:cond delay="500"/>
                            </p:stCondLst>
                            <p:childTnLst>
                              <p:par>
                                <p:cTn id="10" presetID="10" presetClass="entr" presetSubtype="0" fill="hold" grpId="0" nodeType="afterEffect" nodePh="1">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CA7CE"/>
        </a:solidFill>
        <a:effectLst/>
      </p:bgPr>
    </p:bg>
    <p:spTree>
      <p:nvGrpSpPr>
        <p:cNvPr id="1" name=""/>
        <p:cNvGrpSpPr/>
        <p:nvPr/>
      </p:nvGrpSpPr>
      <p:grpSpPr>
        <a:xfrm>
          <a:off x="0" y="0"/>
          <a:ext cx="0" cy="0"/>
          <a:chOff x="0" y="0"/>
          <a:chExt cx="0" cy="0"/>
        </a:xfrm>
      </p:grpSpPr>
      <p:pic>
        <p:nvPicPr>
          <p:cNvPr id="37" name="CHANGE PICTURE HERE" descr="A person working on a computer&#10;&#10;Description automatically generated with medium confidence">
            <a:extLst>
              <a:ext uri="{FF2B5EF4-FFF2-40B4-BE49-F238E27FC236}">
                <a16:creationId xmlns:a16="http://schemas.microsoft.com/office/drawing/2014/main" id="{235D00F0-6692-4B60-A639-15B6C3E34C95}"/>
              </a:ext>
            </a:extLst>
          </p:cNvPr>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t="7801" b="7801"/>
          <a:stretch/>
        </p:blipFill>
        <p:spPr>
          <a:xfrm>
            <a:off x="-10510" y="-18442"/>
            <a:ext cx="12202510" cy="6876442"/>
          </a:xfrm>
          <a:prstGeom prst="rect">
            <a:avLst/>
          </a:prstGeom>
        </p:spPr>
      </p:pic>
      <p:sp>
        <p:nvSpPr>
          <p:cNvPr id="33" name="TITLE 1">
            <a:extLst>
              <a:ext uri="{FF2B5EF4-FFF2-40B4-BE49-F238E27FC236}">
                <a16:creationId xmlns:a16="http://schemas.microsoft.com/office/drawing/2014/main" id="{BA327789-50D1-419D-9295-358F08C1B14F}"/>
              </a:ext>
            </a:extLst>
          </p:cNvPr>
          <p:cNvSpPr txBox="1"/>
          <p:nvPr/>
        </p:nvSpPr>
        <p:spPr>
          <a:xfrm>
            <a:off x="1260837" y="1563620"/>
            <a:ext cx="9458926" cy="3631763"/>
          </a:xfrm>
          <a:prstGeom prst="rect">
            <a:avLst/>
          </a:prstGeom>
          <a:noFill/>
        </p:spPr>
        <p:txBody>
          <a:bodyPr wrap="square" rtlCol="0">
            <a:spAutoFit/>
          </a:bodyPr>
          <a:lstStyle/>
          <a:p>
            <a:pPr algn="ctr"/>
            <a:r>
              <a:rPr lang="en-PH" sz="11500" b="1" spc="300" dirty="0">
                <a:ln>
                  <a:solidFill>
                    <a:schemeClr val="bg1"/>
                  </a:solidFill>
                </a:ln>
                <a:solidFill>
                  <a:srgbClr val="C00000"/>
                </a:solidFill>
                <a:latin typeface="Arial" panose="020B0604020202020204" pitchFamily="34" charset="0"/>
                <a:cs typeface="Arial" panose="020B0604020202020204" pitchFamily="34" charset="0"/>
              </a:rPr>
              <a:t>2</a:t>
            </a:r>
            <a:r>
              <a:rPr lang="vi-VN" sz="11500" b="1" spc="300" dirty="0">
                <a:ln>
                  <a:solidFill>
                    <a:schemeClr val="bg1"/>
                  </a:solidFill>
                </a:ln>
                <a:solidFill>
                  <a:srgbClr val="C00000"/>
                </a:solidFill>
                <a:latin typeface="Arial" panose="020B0604020202020204" pitchFamily="34" charset="0"/>
                <a:cs typeface="Arial" panose="020B0604020202020204" pitchFamily="34" charset="0"/>
              </a:rPr>
              <a:t>.</a:t>
            </a:r>
            <a:r>
              <a:rPr lang="vi-VN" sz="11500" b="1" dirty="0">
                <a:solidFill>
                  <a:srgbClr val="C00000"/>
                </a:solidFill>
                <a:latin typeface="Arial "/>
              </a:rPr>
              <a:t>CƠ SỞ LÝ THUYẾT</a:t>
            </a:r>
            <a:r>
              <a:rPr lang="en-PH" sz="11500" b="1" spc="300" dirty="0">
                <a:ln>
                  <a:solidFill>
                    <a:schemeClr val="bg1"/>
                  </a:solidFill>
                </a:ln>
                <a:solidFill>
                  <a:srgbClr val="C00000"/>
                </a:solidFill>
                <a:latin typeface="Arial "/>
                <a:cs typeface="Arial" panose="020B0604020202020204" pitchFamily="34" charset="0"/>
              </a:rPr>
              <a:t> </a:t>
            </a:r>
            <a:r>
              <a:rPr lang="en-PH" sz="1100" b="1" spc="300" dirty="0">
                <a:ln>
                  <a:solidFill>
                    <a:schemeClr val="bg1"/>
                  </a:solidFill>
                </a:ln>
                <a:solidFill>
                  <a:srgbClr val="20A29F"/>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2</a:t>
            </a:r>
          </a:p>
        </p:txBody>
      </p:sp>
      <p:sp>
        <p:nvSpPr>
          <p:cNvPr id="61" name="BLUE TRANSITION (BOTTOM)">
            <a:extLst>
              <a:ext uri="{FF2B5EF4-FFF2-40B4-BE49-F238E27FC236}">
                <a16:creationId xmlns:a16="http://schemas.microsoft.com/office/drawing/2014/main" id="{C226BEFB-0BAB-4B15-976A-AE68F20D3D39}"/>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BLUE TRANSITION (TOP)">
            <a:extLst>
              <a:ext uri="{FF2B5EF4-FFF2-40B4-BE49-F238E27FC236}">
                <a16:creationId xmlns:a16="http://schemas.microsoft.com/office/drawing/2014/main" id="{BC107C8A-837F-422A-BE8E-A0BE7E6EB3AE}"/>
              </a:ext>
            </a:extLst>
          </p:cNvPr>
          <p:cNvSpPr/>
          <p:nvPr/>
        </p:nvSpPr>
        <p:spPr>
          <a:xfrm>
            <a:off x="-5545" y="-418881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YELLOW TRANSITION (BOTTOM)">
            <a:extLst>
              <a:ext uri="{FF2B5EF4-FFF2-40B4-BE49-F238E27FC236}">
                <a16:creationId xmlns:a16="http://schemas.microsoft.com/office/drawing/2014/main" id="{291A00E4-403F-4A14-A031-782E1D5F887A}"/>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YELLOW TRANSITION (TOP)">
            <a:extLst>
              <a:ext uri="{FF2B5EF4-FFF2-40B4-BE49-F238E27FC236}">
                <a16:creationId xmlns:a16="http://schemas.microsoft.com/office/drawing/2014/main" id="{A9087A56-95CD-4D3D-81C2-14AE8CB55281}"/>
              </a:ext>
            </a:extLst>
          </p:cNvPr>
          <p:cNvSpPr/>
          <p:nvPr/>
        </p:nvSpPr>
        <p:spPr>
          <a:xfrm>
            <a:off x="-5545" y="-4221822"/>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GREEN TRANSITION (BOTTOM)">
            <a:extLst>
              <a:ext uri="{FF2B5EF4-FFF2-40B4-BE49-F238E27FC236}">
                <a16:creationId xmlns:a16="http://schemas.microsoft.com/office/drawing/2014/main" id="{4C7249D0-272F-4BD1-9FCE-C5C0B2AA7C1F}"/>
              </a:ext>
            </a:extLst>
          </p:cNvPr>
          <p:cNvSpPr/>
          <p:nvPr/>
        </p:nvSpPr>
        <p:spPr>
          <a:xfrm>
            <a:off x="-5545" y="6899620"/>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GREEN TRANSITION (TOP)">
            <a:extLst>
              <a:ext uri="{FF2B5EF4-FFF2-40B4-BE49-F238E27FC236}">
                <a16:creationId xmlns:a16="http://schemas.microsoft.com/office/drawing/2014/main" id="{79C08DE2-9C7F-47A4-B7ED-773556C16E4D}"/>
              </a:ext>
            </a:extLst>
          </p:cNvPr>
          <p:cNvSpPr/>
          <p:nvPr/>
        </p:nvSpPr>
        <p:spPr>
          <a:xfrm>
            <a:off x="-5545" y="-420962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GREEN TRIANGLE (BOTTOM)">
            <a:extLst>
              <a:ext uri="{FF2B5EF4-FFF2-40B4-BE49-F238E27FC236}">
                <a16:creationId xmlns:a16="http://schemas.microsoft.com/office/drawing/2014/main" id="{45253502-658B-4396-84A4-FD94CE2A7953}"/>
              </a:ext>
            </a:extLst>
          </p:cNvPr>
          <p:cNvSpPr/>
          <p:nvPr/>
        </p:nvSpPr>
        <p:spPr>
          <a:xfrm rot="10800000">
            <a:off x="349705" y="5384400"/>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GREEN TRIANGLE (TOP)">
            <a:extLst>
              <a:ext uri="{FF2B5EF4-FFF2-40B4-BE49-F238E27FC236}">
                <a16:creationId xmlns:a16="http://schemas.microsoft.com/office/drawing/2014/main" id="{FCA3E367-DFF1-439D-B056-65C9DAE1C9CC}"/>
              </a:ext>
            </a:extLst>
          </p:cNvPr>
          <p:cNvSpPr/>
          <p:nvPr/>
        </p:nvSpPr>
        <p:spPr>
          <a:xfrm>
            <a:off x="-10511" y="-260679"/>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YELLOW ARROW TITLE">
            <a:extLst>
              <a:ext uri="{FF2B5EF4-FFF2-40B4-BE49-F238E27FC236}">
                <a16:creationId xmlns:a16="http://schemas.microsoft.com/office/drawing/2014/main" id="{5250BC18-AE28-476B-B0FC-18CFD514DD4C}"/>
              </a:ext>
            </a:extLst>
          </p:cNvPr>
          <p:cNvGrpSpPr/>
          <p:nvPr/>
        </p:nvGrpSpPr>
        <p:grpSpPr>
          <a:xfrm>
            <a:off x="11353982" y="-3192679"/>
            <a:ext cx="15489305" cy="3066140"/>
            <a:chOff x="-1542809" y="-1621909"/>
            <a:chExt cx="15489305" cy="3066140"/>
          </a:xfrm>
          <a:solidFill>
            <a:srgbClr val="A9D18E"/>
          </a:solidFill>
        </p:grpSpPr>
        <p:sp>
          <p:nvSpPr>
            <p:cNvPr id="28" name="Arrow: Up 27">
              <a:extLst>
                <a:ext uri="{FF2B5EF4-FFF2-40B4-BE49-F238E27FC236}">
                  <a16:creationId xmlns:a16="http://schemas.microsoft.com/office/drawing/2014/main" id="{1289856C-5424-4673-8FC7-E5058FF87714}"/>
                </a:ext>
              </a:extLst>
            </p:cNvPr>
            <p:cNvSpPr/>
            <p:nvPr/>
          </p:nvSpPr>
          <p:spPr>
            <a:xfrm rot="15773629">
              <a:off x="4668774" y="-7833492"/>
              <a:ext cx="3066140" cy="15489305"/>
            </a:xfrm>
            <a:prstGeom prst="upArrow">
              <a:avLst>
                <a:gd name="adj1" fmla="val 50000"/>
                <a:gd name="adj2" fmla="val 400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161902E-53F4-4DF7-8A39-5164B056838C}"/>
                </a:ext>
              </a:extLst>
            </p:cNvPr>
            <p:cNvSpPr txBox="1"/>
            <p:nvPr/>
          </p:nvSpPr>
          <p:spPr>
            <a:xfrm rot="21165214">
              <a:off x="-212022" y="-855453"/>
              <a:ext cx="13977662" cy="1400010"/>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300" normalizeH="0" baseline="0" noProof="0">
                  <a:ln>
                    <a:noFill/>
                  </a:ln>
                  <a:solidFill>
                    <a:prstClr val="white"/>
                  </a:solidFill>
                  <a:effectLst/>
                  <a:uLnTx/>
                  <a:uFillTx/>
                  <a:latin typeface="Arial" panose="020B0604020202020204" pitchFamily="34" charset="0"/>
                  <a:cs typeface="Arial" panose="020B0604020202020204" pitchFamily="34" charset="0"/>
                </a:rPr>
                <a:t>NỘI DUNG 2</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606C105E-32B8-4F9C-927E-CED0102DEDEA}"/>
              </a:ext>
            </a:extLst>
          </p:cNvPr>
          <p:cNvGrpSpPr/>
          <p:nvPr/>
        </p:nvGrpSpPr>
        <p:grpSpPr>
          <a:xfrm>
            <a:off x="-14442866" y="7142223"/>
            <a:ext cx="15480000" cy="3066140"/>
            <a:chOff x="-1740159" y="5444053"/>
            <a:chExt cx="15480000" cy="3066140"/>
          </a:xfrm>
          <a:solidFill>
            <a:srgbClr val="CB5845"/>
          </a:solidFill>
        </p:grpSpPr>
        <p:sp>
          <p:nvSpPr>
            <p:cNvPr id="31" name="Arrow: Up 30">
              <a:extLst>
                <a:ext uri="{FF2B5EF4-FFF2-40B4-BE49-F238E27FC236}">
                  <a16:creationId xmlns:a16="http://schemas.microsoft.com/office/drawing/2014/main" id="{3031FA44-55D7-4912-B8AC-EB557664D419}"/>
                </a:ext>
              </a:extLst>
            </p:cNvPr>
            <p:cNvSpPr/>
            <p:nvPr/>
          </p:nvSpPr>
          <p:spPr>
            <a:xfrm rot="4964768" flipH="1">
              <a:off x="4466771" y="-762877"/>
              <a:ext cx="3066140" cy="15480000"/>
            </a:xfrm>
            <a:prstGeom prst="upArrow">
              <a:avLst>
                <a:gd name="adj1" fmla="val 50000"/>
                <a:gd name="adj2" fmla="val 400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F193B36D-9ADC-48CB-AF1D-587B6414C07E}"/>
                </a:ext>
              </a:extLst>
            </p:cNvPr>
            <p:cNvSpPr txBox="1"/>
            <p:nvPr/>
          </p:nvSpPr>
          <p:spPr>
            <a:xfrm rot="21165214">
              <a:off x="-1562861" y="6332949"/>
              <a:ext cx="13944937" cy="1400010"/>
            </a:xfrm>
            <a:prstGeom prst="rect">
              <a:avLst/>
            </a:prstGeom>
            <a:grp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300" normalizeH="0" baseline="0" noProof="0">
                  <a:ln>
                    <a:noFill/>
                  </a:ln>
                  <a:solidFill>
                    <a:prstClr val="white"/>
                  </a:solidFill>
                  <a:effectLst/>
                  <a:uLnTx/>
                  <a:uFillTx/>
                  <a:latin typeface="Arial" panose="020B0604020202020204" pitchFamily="34" charset="0"/>
                  <a:cs typeface="Arial" panose="020B0604020202020204" pitchFamily="34" charset="0"/>
                </a:rPr>
                <a:t>NỘI DUNG 2</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4" name="WHITE BORDER">
            <a:extLst>
              <a:ext uri="{FF2B5EF4-FFF2-40B4-BE49-F238E27FC236}">
                <a16:creationId xmlns:a16="http://schemas.microsoft.com/office/drawing/2014/main" id="{752A794D-A7CB-454B-9775-E81B330035BF}"/>
              </a:ext>
            </a:extLst>
          </p:cNvPr>
          <p:cNvSpPr/>
          <p:nvPr/>
        </p:nvSpPr>
        <p:spPr>
          <a:xfrm>
            <a:off x="-10510" y="145800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WHITE BORDER">
            <a:extLst>
              <a:ext uri="{FF2B5EF4-FFF2-40B4-BE49-F238E27FC236}">
                <a16:creationId xmlns:a16="http://schemas.microsoft.com/office/drawing/2014/main" id="{27122CBE-EB1F-4649-BC62-384943FDCC23}"/>
              </a:ext>
            </a:extLst>
          </p:cNvPr>
          <p:cNvSpPr/>
          <p:nvPr/>
        </p:nvSpPr>
        <p:spPr>
          <a:xfrm rot="21167903">
            <a:off x="-121452" y="680091"/>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WHITE BORDER">
            <a:extLst>
              <a:ext uri="{FF2B5EF4-FFF2-40B4-BE49-F238E27FC236}">
                <a16:creationId xmlns:a16="http://schemas.microsoft.com/office/drawing/2014/main" id="{2E5B5EBE-1403-4FDE-851D-F233534BB364}"/>
              </a:ext>
            </a:extLst>
          </p:cNvPr>
          <p:cNvSpPr/>
          <p:nvPr/>
        </p:nvSpPr>
        <p:spPr>
          <a:xfrm>
            <a:off x="12062747" y="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WHITE BORDER">
            <a:extLst>
              <a:ext uri="{FF2B5EF4-FFF2-40B4-BE49-F238E27FC236}">
                <a16:creationId xmlns:a16="http://schemas.microsoft.com/office/drawing/2014/main" id="{B6383E31-8060-48CB-8E66-318CBF452ECB}"/>
              </a:ext>
            </a:extLst>
          </p:cNvPr>
          <p:cNvSpPr/>
          <p:nvPr/>
        </p:nvSpPr>
        <p:spPr>
          <a:xfrm rot="21167903">
            <a:off x="-121453" y="6063612"/>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170429"/>
      </p:ext>
    </p:extLst>
  </p:cSld>
  <p:clrMapOvr>
    <a:masterClrMapping/>
  </p:clrMapOvr>
  <p:transition spd="slow" advTm="2921">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6" presetClass="emph" presetSubtype="0" fill="hold" nodeType="withEffect">
                                  <p:stCondLst>
                                    <p:cond delay="0"/>
                                  </p:stCondLst>
                                  <p:childTnLst>
                                    <p:animScale>
                                      <p:cBhvr>
                                        <p:cTn id="12" dur="10750" fill="hold"/>
                                        <p:tgtEl>
                                          <p:spTgt spid="37"/>
                                        </p:tgtEl>
                                      </p:cBhvr>
                                      <p:by x="120000" y="120000"/>
                                    </p:animScale>
                                  </p:childTnLst>
                                </p:cTn>
                              </p:par>
                              <p:par>
                                <p:cTn id="13" presetID="35" presetClass="path" presetSubtype="0" accel="50000" decel="50000" fill="hold" nodeType="withEffect">
                                  <p:stCondLst>
                                    <p:cond delay="0"/>
                                  </p:stCondLst>
                                  <p:childTnLst>
                                    <p:animMotion origin="layout" path="M 3.75E-6 -1.85185E-6 L -1.11745 0.24746 " pathEditMode="relative" rAng="0" ptsTypes="AA">
                                      <p:cBhvr>
                                        <p:cTn id="14" dur="750" fill="hold"/>
                                        <p:tgtEl>
                                          <p:spTgt spid="27"/>
                                        </p:tgtEl>
                                        <p:attrNameLst>
                                          <p:attrName>ppt_x</p:attrName>
                                          <p:attrName>ppt_y</p:attrName>
                                        </p:attrNameLst>
                                      </p:cBhvr>
                                      <p:rCtr x="-55872" y="12384"/>
                                    </p:animMotion>
                                  </p:childTnLst>
                                </p:cTn>
                              </p:par>
                              <p:par>
                                <p:cTn id="15" presetID="42" presetClass="path" presetSubtype="0" fill="hold" nodeType="withEffect">
                                  <p:stCondLst>
                                    <p:cond delay="750"/>
                                  </p:stCondLst>
                                  <p:childTnLst>
                                    <p:animMotion origin="layout" path="M -1.11745 0.24746 L -1.24948 0.27685 " pathEditMode="relative" rAng="0" ptsTypes="AA">
                                      <p:cBhvr>
                                        <p:cTn id="16" dur="10000" fill="hold"/>
                                        <p:tgtEl>
                                          <p:spTgt spid="27"/>
                                        </p:tgtEl>
                                        <p:attrNameLst>
                                          <p:attrName>ppt_x</p:attrName>
                                          <p:attrName>ppt_y</p:attrName>
                                        </p:attrNameLst>
                                      </p:cBhvr>
                                      <p:rCtr x="-6602" y="1458"/>
                                    </p:animMotion>
                                  </p:childTnLst>
                                </p:cTn>
                              </p:par>
                              <p:par>
                                <p:cTn id="17" presetID="63" presetClass="path" presetSubtype="0" accel="50000" decel="50000" fill="hold" nodeType="withEffect">
                                  <p:stCondLst>
                                    <p:cond delay="0"/>
                                  </p:stCondLst>
                                  <p:childTnLst>
                                    <p:animMotion origin="layout" path="M -4.16667E-7 -4.81481E-6 L 1.04974 -0.24837 " pathEditMode="relative" rAng="0" ptsTypes="AA">
                                      <p:cBhvr>
                                        <p:cTn id="18" dur="750" fill="hold"/>
                                        <p:tgtEl>
                                          <p:spTgt spid="30"/>
                                        </p:tgtEl>
                                        <p:attrNameLst>
                                          <p:attrName>ppt_x</p:attrName>
                                          <p:attrName>ppt_y</p:attrName>
                                        </p:attrNameLst>
                                      </p:cBhvr>
                                      <p:rCtr x="52487" y="-12431"/>
                                    </p:animMotion>
                                  </p:childTnLst>
                                </p:cTn>
                              </p:par>
                              <p:par>
                                <p:cTn id="19" presetID="42" presetClass="path" presetSubtype="0" fill="hold" nodeType="withEffect">
                                  <p:stCondLst>
                                    <p:cond delay="1000"/>
                                  </p:stCondLst>
                                  <p:childTnLst>
                                    <p:animMotion origin="layout" path="M 1.04974 -0.24837 L 1.18854 -0.28148 " pathEditMode="relative" rAng="0" ptsTypes="AA">
                                      <p:cBhvr>
                                        <p:cTn id="20" dur="10000" fill="hold"/>
                                        <p:tgtEl>
                                          <p:spTgt spid="30"/>
                                        </p:tgtEl>
                                        <p:attrNameLst>
                                          <p:attrName>ppt_x</p:attrName>
                                          <p:attrName>ppt_y</p:attrName>
                                        </p:attrNameLst>
                                      </p:cBhvr>
                                      <p:rCtr x="6940" y="-1667"/>
                                    </p:animMotion>
                                  </p:childTnLst>
                                </p:cTn>
                              </p:par>
                              <p:par>
                                <p:cTn id="21" presetID="2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250"/>
                                        <p:tgtEl>
                                          <p:spTgt spid="6"/>
                                        </p:tgtEl>
                                      </p:cBhvr>
                                    </p:animEffect>
                                  </p:childTnLst>
                                </p:cTn>
                              </p:par>
                              <p:par>
                                <p:cTn id="24" presetID="22" presetClass="entr" presetSubtype="1" fill="hold" grpId="0"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250"/>
                                        <p:tgtEl>
                                          <p:spTgt spid="4"/>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250"/>
                                        <p:tgtEl>
                                          <p:spTgt spid="15"/>
                                        </p:tgtEl>
                                      </p:cBhvr>
                                    </p:animEffect>
                                  </p:childTnLst>
                                </p:cTn>
                              </p:par>
                              <p:par>
                                <p:cTn id="30" presetID="22" presetClass="entr" presetSubtype="4" fill="hold" grpId="0" nodeType="withEffect">
                                  <p:stCondLst>
                                    <p:cond delay="75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250"/>
                                        <p:tgtEl>
                                          <p:spTgt spid="12"/>
                                        </p:tgtEl>
                                      </p:cBhvr>
                                    </p:animEffect>
                                  </p:childTnLst>
                                </p:cTn>
                              </p:par>
                              <p:par>
                                <p:cTn id="33" presetID="42" presetClass="path" presetSubtype="0" accel="50000" decel="50000" fill="hold" grpId="0" nodeType="withEffect">
                                  <p:stCondLst>
                                    <p:cond delay="0"/>
                                  </p:stCondLst>
                                  <p:childTnLst>
                                    <p:animMotion origin="layout" path="M 0 0.61459 L 0 3.33333E-6 " pathEditMode="relative" rAng="0" ptsTypes="AA">
                                      <p:cBhvr>
                                        <p:cTn id="34" dur="1000" fill="hold"/>
                                        <p:tgtEl>
                                          <p:spTgt spid="47"/>
                                        </p:tgtEl>
                                        <p:attrNameLst>
                                          <p:attrName>ppt_x</p:attrName>
                                          <p:attrName>ppt_y</p:attrName>
                                        </p:attrNameLst>
                                      </p:cBhvr>
                                      <p:rCtr x="0" y="-30995"/>
                                    </p:animMotion>
                                  </p:childTnLst>
                                </p:cTn>
                              </p:par>
                              <p:par>
                                <p:cTn id="35" presetID="42" presetClass="path" presetSubtype="0" accel="50000" decel="50000" fill="hold" grpId="0" nodeType="withEffect">
                                  <p:stCondLst>
                                    <p:cond delay="0"/>
                                  </p:stCondLst>
                                  <p:childTnLst>
                                    <p:animMotion origin="layout" path="M 0 -0.62245 L 0 -4.44444E-6 " pathEditMode="relative" rAng="0" ptsTypes="AA">
                                      <p:cBhvr>
                                        <p:cTn id="36" dur="1000" fill="hold"/>
                                        <p:tgtEl>
                                          <p:spTgt spid="48"/>
                                        </p:tgtEl>
                                        <p:attrNameLst>
                                          <p:attrName>ppt_x</p:attrName>
                                          <p:attrName>ppt_y</p:attrName>
                                        </p:attrNameLst>
                                      </p:cBhvr>
                                      <p:rCtr x="0" y="31343"/>
                                    </p:animMotion>
                                  </p:childTnLst>
                                </p:cTn>
                              </p:par>
                              <p:par>
                                <p:cTn id="37" presetID="42" presetClass="path" presetSubtype="0" accel="50000" decel="50000" fill="hold" grpId="0" nodeType="withEffect">
                                  <p:stCondLst>
                                    <p:cond delay="150"/>
                                  </p:stCondLst>
                                  <p:childTnLst>
                                    <p:animMotion origin="layout" path="M 0 0.61458 L 0 -3.7037E-7 " pathEditMode="relative" rAng="0" ptsTypes="AA">
                                      <p:cBhvr>
                                        <p:cTn id="38" dur="1000" fill="hold"/>
                                        <p:tgtEl>
                                          <p:spTgt spid="56"/>
                                        </p:tgtEl>
                                        <p:attrNameLst>
                                          <p:attrName>ppt_x</p:attrName>
                                          <p:attrName>ppt_y</p:attrName>
                                        </p:attrNameLst>
                                      </p:cBhvr>
                                      <p:rCtr x="0" y="-30718"/>
                                    </p:animMotion>
                                  </p:childTnLst>
                                </p:cTn>
                              </p:par>
                              <p:par>
                                <p:cTn id="39" presetID="42" presetClass="path" presetSubtype="0" accel="50000" decel="50000" fill="hold" grpId="0" nodeType="withEffect">
                                  <p:stCondLst>
                                    <p:cond delay="150"/>
                                  </p:stCondLst>
                                  <p:childTnLst>
                                    <p:animMotion origin="layout" path="M 0 -0.62245 L 0 -1.48148E-6 " pathEditMode="relative" rAng="0" ptsTypes="AA">
                                      <p:cBhvr>
                                        <p:cTn id="40" dur="1000" fill="hold"/>
                                        <p:tgtEl>
                                          <p:spTgt spid="55"/>
                                        </p:tgtEl>
                                        <p:attrNameLst>
                                          <p:attrName>ppt_x</p:attrName>
                                          <p:attrName>ppt_y</p:attrName>
                                        </p:attrNameLst>
                                      </p:cBhvr>
                                      <p:rCtr x="0" y="31111"/>
                                    </p:animMotion>
                                  </p:childTnLst>
                                </p:cTn>
                              </p:par>
                              <p:par>
                                <p:cTn id="41" presetID="42" presetClass="path" presetSubtype="0" accel="50000" decel="50000" fill="hold" grpId="0" nodeType="withEffect">
                                  <p:stCondLst>
                                    <p:cond delay="300"/>
                                  </p:stCondLst>
                                  <p:childTnLst>
                                    <p:animMotion origin="layout" path="M 0 0.61458 L 0 -1.48148E-6 " pathEditMode="relative" rAng="0" ptsTypes="AA">
                                      <p:cBhvr>
                                        <p:cTn id="42" dur="1000" fill="hold"/>
                                        <p:tgtEl>
                                          <p:spTgt spid="62"/>
                                        </p:tgtEl>
                                        <p:attrNameLst>
                                          <p:attrName>ppt_x</p:attrName>
                                          <p:attrName>ppt_y</p:attrName>
                                        </p:attrNameLst>
                                      </p:cBhvr>
                                      <p:rCtr x="0" y="-30741"/>
                                    </p:animMotion>
                                  </p:childTnLst>
                                </p:cTn>
                              </p:par>
                              <p:par>
                                <p:cTn id="43" presetID="42" presetClass="path" presetSubtype="0" accel="50000" decel="50000" fill="hold" grpId="0" nodeType="withEffect">
                                  <p:stCondLst>
                                    <p:cond delay="300"/>
                                  </p:stCondLst>
                                  <p:childTnLst>
                                    <p:animMotion origin="layout" path="M 0 -0.62245 L 0 -1.48148E-6 " pathEditMode="relative" rAng="0" ptsTypes="AA">
                                      <p:cBhvr>
                                        <p:cTn id="44" dur="1000" fill="hold"/>
                                        <p:tgtEl>
                                          <p:spTgt spid="61"/>
                                        </p:tgtEl>
                                        <p:attrNameLst>
                                          <p:attrName>ppt_x</p:attrName>
                                          <p:attrName>ppt_y</p:attrName>
                                        </p:attrNameLst>
                                      </p:cBhvr>
                                      <p:rCtr x="0" y="3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animBg="1"/>
      <p:bldP spid="62" grpId="0" animBg="1"/>
      <p:bldP spid="55" grpId="0" animBg="1"/>
      <p:bldP spid="56" grpId="0" animBg="1"/>
      <p:bldP spid="48" grpId="0" animBg="1"/>
      <p:bldP spid="47" grpId="0" animBg="1"/>
      <p:bldP spid="4" grpId="0" animBg="1"/>
      <p:bldP spid="6" grpId="0" animBg="1"/>
      <p:bldP spid="12"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CA7CE"/>
        </a:solidFill>
        <a:effectLst/>
      </p:bgPr>
    </p:bg>
    <p:spTree>
      <p:nvGrpSpPr>
        <p:cNvPr id="1" name=""/>
        <p:cNvGrpSpPr/>
        <p:nvPr/>
      </p:nvGrpSpPr>
      <p:grpSpPr>
        <a:xfrm>
          <a:off x="0" y="0"/>
          <a:ext cx="0" cy="0"/>
          <a:chOff x="0" y="0"/>
          <a:chExt cx="0" cy="0"/>
        </a:xfrm>
      </p:grpSpPr>
      <p:grpSp>
        <p:nvGrpSpPr>
          <p:cNvPr id="50" name="APP WINDOW (BACK)">
            <a:extLst>
              <a:ext uri="{FF2B5EF4-FFF2-40B4-BE49-F238E27FC236}">
                <a16:creationId xmlns:a16="http://schemas.microsoft.com/office/drawing/2014/main" id="{AB581045-901B-4F09-B4E3-69F1B4F18797}"/>
              </a:ext>
            </a:extLst>
          </p:cNvPr>
          <p:cNvGrpSpPr/>
          <p:nvPr/>
        </p:nvGrpSpPr>
        <p:grpSpPr>
          <a:xfrm>
            <a:off x="186896" y="170557"/>
            <a:ext cx="11502887" cy="6188765"/>
            <a:chOff x="344557" y="334618"/>
            <a:chExt cx="11502887" cy="6188765"/>
          </a:xfrm>
        </p:grpSpPr>
        <p:sp>
          <p:nvSpPr>
            <p:cNvPr id="51" name="Rectangle 50">
              <a:extLst>
                <a:ext uri="{FF2B5EF4-FFF2-40B4-BE49-F238E27FC236}">
                  <a16:creationId xmlns:a16="http://schemas.microsoft.com/office/drawing/2014/main" id="{8AAE5236-4093-409C-8321-2466E834C203}"/>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A72F20B3-DA11-43FE-A149-73F2BC0942DA}"/>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BC1B7F42-9B4F-4E47-9669-4003BF9D93BB}"/>
                </a:ext>
              </a:extLst>
            </p:cNvPr>
            <p:cNvGrpSpPr/>
            <p:nvPr/>
          </p:nvGrpSpPr>
          <p:grpSpPr>
            <a:xfrm>
              <a:off x="486382" y="464073"/>
              <a:ext cx="175098" cy="175098"/>
              <a:chOff x="2256816" y="1157591"/>
              <a:chExt cx="447474" cy="447473"/>
            </a:xfrm>
          </p:grpSpPr>
          <p:cxnSp>
            <p:nvCxnSpPr>
              <p:cNvPr id="57" name="Straight Connector 56">
                <a:extLst>
                  <a:ext uri="{FF2B5EF4-FFF2-40B4-BE49-F238E27FC236}">
                    <a16:creationId xmlns:a16="http://schemas.microsoft.com/office/drawing/2014/main" id="{F671F7D4-4D5E-4033-8C6F-32F51ACF92B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D554FD-B0ED-4543-84BA-8347C8A91FF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BBD9EFE-145E-4812-AC1E-94390709A34F}"/>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C7E3916-22D2-4D4C-AE70-0EA453B33D97}"/>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28A2C12-12D2-4965-8D44-CFBD6F1CCBF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APP WINDOW (MID)">
            <a:extLst>
              <a:ext uri="{FF2B5EF4-FFF2-40B4-BE49-F238E27FC236}">
                <a16:creationId xmlns:a16="http://schemas.microsoft.com/office/drawing/2014/main" id="{BE6D2CB3-EF92-4F39-B289-EE5782E63B75}"/>
              </a:ext>
            </a:extLst>
          </p:cNvPr>
          <p:cNvGrpSpPr/>
          <p:nvPr/>
        </p:nvGrpSpPr>
        <p:grpSpPr>
          <a:xfrm>
            <a:off x="268423" y="244386"/>
            <a:ext cx="11502887" cy="6188765"/>
            <a:chOff x="344557" y="334618"/>
            <a:chExt cx="11502887" cy="6188765"/>
          </a:xfrm>
        </p:grpSpPr>
        <p:sp>
          <p:nvSpPr>
            <p:cNvPr id="60" name="Rectangle 59">
              <a:extLst>
                <a:ext uri="{FF2B5EF4-FFF2-40B4-BE49-F238E27FC236}">
                  <a16:creationId xmlns:a16="http://schemas.microsoft.com/office/drawing/2014/main" id="{48D0613E-646A-4EE6-B7DF-3DFD43F53178}"/>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F92C22C4-4A07-4CDB-88EB-45C7554608D9}"/>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B1B9B6D0-8ED1-4CF6-ABA2-F6DE2BB22343}"/>
                </a:ext>
              </a:extLst>
            </p:cNvPr>
            <p:cNvGrpSpPr/>
            <p:nvPr/>
          </p:nvGrpSpPr>
          <p:grpSpPr>
            <a:xfrm>
              <a:off x="486382" y="464073"/>
              <a:ext cx="175098" cy="175098"/>
              <a:chOff x="2256816" y="1157591"/>
              <a:chExt cx="447474" cy="447473"/>
            </a:xfrm>
          </p:grpSpPr>
          <p:cxnSp>
            <p:nvCxnSpPr>
              <p:cNvPr id="66" name="Straight Connector 65">
                <a:extLst>
                  <a:ext uri="{FF2B5EF4-FFF2-40B4-BE49-F238E27FC236}">
                    <a16:creationId xmlns:a16="http://schemas.microsoft.com/office/drawing/2014/main" id="{1F541EB8-85AD-4507-BFBE-7B5903DCF0AA}"/>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911DE6-D9FE-4E8C-B476-6C6E12028F34}"/>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95D9F86B-2703-4E9D-B4B8-E44AC52866EC}"/>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ADF673-6117-469B-9EFE-D4B7384E22AB}"/>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5BCC7F-3F5E-46DB-9F10-CDEE1E543BD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7" name="APP WINDOW (FRONT)">
            <a:extLst>
              <a:ext uri="{FF2B5EF4-FFF2-40B4-BE49-F238E27FC236}">
                <a16:creationId xmlns:a16="http://schemas.microsoft.com/office/drawing/2014/main" id="{6011B916-5263-463B-B098-D0676F366B0B}"/>
              </a:ext>
            </a:extLst>
          </p:cNvPr>
          <p:cNvGrpSpPr/>
          <p:nvPr/>
        </p:nvGrpSpPr>
        <p:grpSpPr>
          <a:xfrm>
            <a:off x="172350" y="334617"/>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RIGHT HAND">
            <a:extLst>
              <a:ext uri="{FF2B5EF4-FFF2-40B4-BE49-F238E27FC236}">
                <a16:creationId xmlns:a16="http://schemas.microsoft.com/office/drawing/2014/main" id="{1B5E57BF-CBBB-4556-BE8A-B5A7AF59A122}"/>
              </a:ext>
            </a:extLst>
          </p:cNvPr>
          <p:cNvSpPr/>
          <p:nvPr/>
        </p:nvSpPr>
        <p:spPr>
          <a:xfrm rot="220563" flipH="1">
            <a:off x="9824159" y="6623628"/>
            <a:ext cx="790308" cy="220814"/>
          </a:xfrm>
          <a:custGeom>
            <a:avLst/>
            <a:gdLst>
              <a:gd name="connsiteX0" fmla="*/ 0 w 423755"/>
              <a:gd name="connsiteY0" fmla="*/ 31654 h 118398"/>
              <a:gd name="connsiteX1" fmla="*/ 136148 w 423755"/>
              <a:gd name="connsiteY1" fmla="*/ 55674 h 118398"/>
              <a:gd name="connsiteX2" fmla="*/ 298966 w 423755"/>
              <a:gd name="connsiteY2" fmla="*/ 947 h 118398"/>
              <a:gd name="connsiteX3" fmla="*/ 417729 w 423755"/>
              <a:gd name="connsiteY3" fmla="*/ 54336 h 118398"/>
              <a:gd name="connsiteX4" fmla="*/ 392398 w 423755"/>
              <a:gd name="connsiteY4" fmla="*/ 65009 h 118398"/>
              <a:gd name="connsiteX5" fmla="*/ 284384 w 423755"/>
              <a:gd name="connsiteY5" fmla="*/ 36977 h 118398"/>
              <a:gd name="connsiteX6" fmla="*/ 357782 w 423755"/>
              <a:gd name="connsiteY6" fmla="*/ 62335 h 118398"/>
              <a:gd name="connsiteX7" fmla="*/ 122904 w 423755"/>
              <a:gd name="connsiteY7" fmla="*/ 118399 h 118398"/>
              <a:gd name="connsiteX8" fmla="*/ 6789 w 423755"/>
              <a:gd name="connsiteY8" fmla="*/ 109063 h 11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755" h="118398">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IRL HAIR">
            <a:extLst>
              <a:ext uri="{FF2B5EF4-FFF2-40B4-BE49-F238E27FC236}">
                <a16:creationId xmlns:a16="http://schemas.microsoft.com/office/drawing/2014/main" id="{678B6B4A-C10B-4542-A7C5-462B8E2A1A17}"/>
              </a:ext>
            </a:extLst>
          </p:cNvPr>
          <p:cNvSpPr/>
          <p:nvPr/>
        </p:nvSpPr>
        <p:spPr>
          <a:xfrm rot="21373771" flipH="1">
            <a:off x="10454609" y="4475108"/>
            <a:ext cx="1610681" cy="1730535"/>
          </a:xfrm>
          <a:custGeom>
            <a:avLst/>
            <a:gdLst>
              <a:gd name="connsiteX0" fmla="*/ 860389 w 863630"/>
              <a:gd name="connsiteY0" fmla="*/ 196250 h 927895"/>
              <a:gd name="connsiteX1" fmla="*/ 796326 w 863630"/>
              <a:gd name="connsiteY1" fmla="*/ 572600 h 927895"/>
              <a:gd name="connsiteX2" fmla="*/ 530073 w 863630"/>
              <a:gd name="connsiteY2" fmla="*/ 632676 h 927895"/>
              <a:gd name="connsiteX3" fmla="*/ 236456 w 863630"/>
              <a:gd name="connsiteY3" fmla="*/ 927604 h 927895"/>
              <a:gd name="connsiteX4" fmla="*/ 137701 w 863630"/>
              <a:gd name="connsiteY4" fmla="*/ 481843 h 927895"/>
              <a:gd name="connsiteX5" fmla="*/ 478021 w 863630"/>
              <a:gd name="connsiteY5" fmla="*/ 146872 h 927895"/>
              <a:gd name="connsiteX6" fmla="*/ 792340 w 863630"/>
              <a:gd name="connsiteY6" fmla="*/ 68125 h 927895"/>
              <a:gd name="connsiteX7" fmla="*/ 860389 w 863630"/>
              <a:gd name="connsiteY7" fmla="*/ 196250 h 9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30" h="927895">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IRT SLEEVE">
            <a:extLst>
              <a:ext uri="{FF2B5EF4-FFF2-40B4-BE49-F238E27FC236}">
                <a16:creationId xmlns:a16="http://schemas.microsoft.com/office/drawing/2014/main" id="{A8FBB2E6-7B5C-4CD2-978D-8CB82E01EC0D}"/>
              </a:ext>
            </a:extLst>
          </p:cNvPr>
          <p:cNvSpPr/>
          <p:nvPr/>
        </p:nvSpPr>
        <p:spPr>
          <a:xfrm flipH="1">
            <a:off x="10581636" y="5364050"/>
            <a:ext cx="233174" cy="306174"/>
          </a:xfrm>
          <a:custGeom>
            <a:avLst/>
            <a:gdLst>
              <a:gd name="connsiteX0" fmla="*/ 0 w 125025"/>
              <a:gd name="connsiteY0" fmla="*/ 0 h 164167"/>
              <a:gd name="connsiteX1" fmla="*/ 124113 w 125025"/>
              <a:gd name="connsiteY1" fmla="*/ 152119 h 164167"/>
              <a:gd name="connsiteX2" fmla="*/ 0 w 125025"/>
              <a:gd name="connsiteY2" fmla="*/ 0 h 164167"/>
            </a:gdLst>
            <a:ahLst/>
            <a:cxnLst>
              <a:cxn ang="0">
                <a:pos x="connsiteX0" y="connsiteY0"/>
              </a:cxn>
              <a:cxn ang="0">
                <a:pos x="connsiteX1" y="connsiteY1"/>
              </a:cxn>
              <a:cxn ang="0">
                <a:pos x="connsiteX2" y="connsiteY2"/>
              </a:cxn>
            </a:cxnLst>
            <a:rect l="l" t="t" r="r" b="b"/>
            <a:pathLst>
              <a:path w="125025" h="164167">
                <a:moveTo>
                  <a:pt x="0" y="0"/>
                </a:moveTo>
                <a:cubicBezTo>
                  <a:pt x="69720" y="13682"/>
                  <a:pt x="110765" y="87440"/>
                  <a:pt x="124113" y="152119"/>
                </a:cubicBezTo>
                <a:cubicBezTo>
                  <a:pt x="137460" y="216799"/>
                  <a:pt x="0" y="0"/>
                  <a:pt x="0" y="0"/>
                </a:cubicBezTo>
                <a:close/>
              </a:path>
            </a:pathLst>
          </a:custGeom>
          <a:solidFill>
            <a:srgbClr val="EDC33B"/>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IRL BODY">
            <a:extLst>
              <a:ext uri="{FF2B5EF4-FFF2-40B4-BE49-F238E27FC236}">
                <a16:creationId xmlns:a16="http://schemas.microsoft.com/office/drawing/2014/main" id="{89523DE9-4FFF-4844-A2F2-299073F9FFE7}"/>
              </a:ext>
            </a:extLst>
          </p:cNvPr>
          <p:cNvGrpSpPr/>
          <p:nvPr/>
        </p:nvGrpSpPr>
        <p:grpSpPr>
          <a:xfrm flipH="1">
            <a:off x="10479300" y="5239472"/>
            <a:ext cx="1020140" cy="1731775"/>
            <a:chOff x="-78867" y="1285736"/>
            <a:chExt cx="546988" cy="928560"/>
          </a:xfrm>
        </p:grpSpPr>
        <p:sp>
          <p:nvSpPr>
            <p:cNvPr id="17" name="Freeform: Shape 16">
              <a:extLst>
                <a:ext uri="{FF2B5EF4-FFF2-40B4-BE49-F238E27FC236}">
                  <a16:creationId xmlns:a16="http://schemas.microsoft.com/office/drawing/2014/main" id="{6039D692-27CF-494B-B432-6D49B8EDD236}"/>
                </a:ext>
              </a:extLst>
            </p:cNvPr>
            <p:cNvSpPr/>
            <p:nvPr/>
          </p:nvSpPr>
          <p:spPr>
            <a:xfrm>
              <a:off x="-60755" y="1285736"/>
              <a:ext cx="528876" cy="928560"/>
            </a:xfrm>
            <a:custGeom>
              <a:avLst/>
              <a:gdLst>
                <a:gd name="connsiteX0" fmla="*/ 232197 w 528876"/>
                <a:gd name="connsiteY0" fmla="*/ 17086 h 928560"/>
                <a:gd name="connsiteX1" fmla="*/ 25994 w 528876"/>
                <a:gd name="connsiteY1" fmla="*/ 151228 h 928560"/>
                <a:gd name="connsiteX2" fmla="*/ 76040 w 528876"/>
                <a:gd name="connsiteY2" fmla="*/ 845884 h 928560"/>
                <a:gd name="connsiteX3" fmla="*/ 516478 w 528876"/>
                <a:gd name="connsiteY3" fmla="*/ 861906 h 928560"/>
                <a:gd name="connsiteX4" fmla="*/ 524527 w 528876"/>
                <a:gd name="connsiteY4" fmla="*/ 475526 h 928560"/>
                <a:gd name="connsiteX5" fmla="*/ 401752 w 528876"/>
                <a:gd name="connsiteY5" fmla="*/ 123865 h 928560"/>
                <a:gd name="connsiteX6" fmla="*/ 232197 w 528876"/>
                <a:gd name="connsiteY6" fmla="*/ 17086 h 9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876" h="928560">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2F2F547E-00AD-4711-8F25-DCFFFEA12EEE}"/>
                </a:ext>
              </a:extLst>
            </p:cNvPr>
            <p:cNvSpPr/>
            <p:nvPr/>
          </p:nvSpPr>
          <p:spPr>
            <a:xfrm>
              <a:off x="-78867" y="1438971"/>
              <a:ext cx="526694" cy="749520"/>
            </a:xfrm>
            <a:custGeom>
              <a:avLst/>
              <a:gdLst>
                <a:gd name="connsiteX0" fmla="*/ 118301 w 526694"/>
                <a:gd name="connsiteY0" fmla="*/ 0 h 749520"/>
                <a:gd name="connsiteX1" fmla="*/ 286467 w 526694"/>
                <a:gd name="connsiteY1" fmla="*/ 350324 h 749520"/>
                <a:gd name="connsiteX2" fmla="*/ 240433 w 526694"/>
                <a:gd name="connsiteY2" fmla="*/ 520496 h 749520"/>
                <a:gd name="connsiteX3" fmla="*/ 526694 w 526694"/>
                <a:gd name="connsiteY3" fmla="*/ 498456 h 749520"/>
                <a:gd name="connsiteX4" fmla="*/ 524637 w 526694"/>
                <a:gd name="connsiteY4" fmla="*/ 608579 h 749520"/>
                <a:gd name="connsiteX5" fmla="*/ 182234 w 526694"/>
                <a:gd name="connsiteY5" fmla="*/ 740690 h 749520"/>
                <a:gd name="connsiteX6" fmla="*/ 0 w 526694"/>
                <a:gd name="connsiteY6" fmla="*/ 736729 h 74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94" h="749520">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DC33B"/>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NECK">
            <a:extLst>
              <a:ext uri="{FF2B5EF4-FFF2-40B4-BE49-F238E27FC236}">
                <a16:creationId xmlns:a16="http://schemas.microsoft.com/office/drawing/2014/main" id="{0484F986-6986-4E89-B59A-3B94C00584D1}"/>
              </a:ext>
            </a:extLst>
          </p:cNvPr>
          <p:cNvSpPr/>
          <p:nvPr/>
        </p:nvSpPr>
        <p:spPr>
          <a:xfrm flipH="1">
            <a:off x="10736583" y="4917893"/>
            <a:ext cx="333441" cy="694502"/>
          </a:xfrm>
          <a:custGeom>
            <a:avLst/>
            <a:gdLst>
              <a:gd name="connsiteX0" fmla="*/ 69437 w 178787"/>
              <a:gd name="connsiteY0" fmla="*/ 0 h 372385"/>
              <a:gd name="connsiteX1" fmla="*/ 0 w 178787"/>
              <a:gd name="connsiteY1" fmla="*/ 205534 h 372385"/>
              <a:gd name="connsiteX2" fmla="*/ 140083 w 178787"/>
              <a:gd name="connsiteY2" fmla="*/ 365677 h 372385"/>
              <a:gd name="connsiteX3" fmla="*/ 132085 w 178787"/>
              <a:gd name="connsiteY3" fmla="*/ 225542 h 372385"/>
              <a:gd name="connsiteX4" fmla="*/ 178788 w 178787"/>
              <a:gd name="connsiteY4" fmla="*/ 58713 h 37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87" h="372385">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NECK SHADOW">
            <a:extLst>
              <a:ext uri="{FF2B5EF4-FFF2-40B4-BE49-F238E27FC236}">
                <a16:creationId xmlns:a16="http://schemas.microsoft.com/office/drawing/2014/main" id="{89F15B74-6202-404A-9CAA-BB55687AD112}"/>
              </a:ext>
            </a:extLst>
          </p:cNvPr>
          <p:cNvSpPr/>
          <p:nvPr/>
        </p:nvSpPr>
        <p:spPr>
          <a:xfrm flipH="1">
            <a:off x="10736438" y="4917893"/>
            <a:ext cx="235811" cy="547875"/>
          </a:xfrm>
          <a:custGeom>
            <a:avLst/>
            <a:gdLst>
              <a:gd name="connsiteX0" fmla="*/ 79736 w 126439"/>
              <a:gd name="connsiteY0" fmla="*/ 225542 h 293765"/>
              <a:gd name="connsiteX1" fmla="*/ 126439 w 126439"/>
              <a:gd name="connsiteY1" fmla="*/ 58713 h 293765"/>
              <a:gd name="connsiteX2" fmla="*/ 17012 w 126439"/>
              <a:gd name="connsiteY2" fmla="*/ 0 h 293765"/>
              <a:gd name="connsiteX3" fmla="*/ 218 w 126439"/>
              <a:gd name="connsiteY3" fmla="*/ 49506 h 293765"/>
              <a:gd name="connsiteX4" fmla="*/ 67649 w 126439"/>
              <a:gd name="connsiteY4" fmla="*/ 290942 h 293765"/>
              <a:gd name="connsiteX5" fmla="*/ 90795 w 126439"/>
              <a:gd name="connsiteY5" fmla="*/ 282044 h 293765"/>
              <a:gd name="connsiteX6" fmla="*/ 79736 w 126439"/>
              <a:gd name="connsiteY6" fmla="*/ 225542 h 29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39" h="293765">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LEFT ARM">
            <a:extLst>
              <a:ext uri="{FF2B5EF4-FFF2-40B4-BE49-F238E27FC236}">
                <a16:creationId xmlns:a16="http://schemas.microsoft.com/office/drawing/2014/main" id="{E390415E-814D-434A-AD0F-42AC891A2B81}"/>
              </a:ext>
            </a:extLst>
          </p:cNvPr>
          <p:cNvGrpSpPr/>
          <p:nvPr/>
        </p:nvGrpSpPr>
        <p:grpSpPr>
          <a:xfrm>
            <a:off x="9909476" y="4987717"/>
            <a:ext cx="1756100" cy="2001745"/>
            <a:chOff x="5119796" y="1910103"/>
            <a:chExt cx="2054160" cy="2341499"/>
          </a:xfrm>
        </p:grpSpPr>
        <p:sp>
          <p:nvSpPr>
            <p:cNvPr id="22" name="Freeform: Shape 21">
              <a:extLst>
                <a:ext uri="{FF2B5EF4-FFF2-40B4-BE49-F238E27FC236}">
                  <a16:creationId xmlns:a16="http://schemas.microsoft.com/office/drawing/2014/main" id="{59715314-7247-4307-806D-F377703BE7AF}"/>
                </a:ext>
              </a:extLst>
            </p:cNvPr>
            <p:cNvSpPr/>
            <p:nvPr/>
          </p:nvSpPr>
          <p:spPr>
            <a:xfrm rot="407187" flipH="1">
              <a:off x="5119796" y="2604994"/>
              <a:ext cx="2054160" cy="1646608"/>
            </a:xfrm>
            <a:custGeom>
              <a:avLst/>
              <a:gdLst>
                <a:gd name="connsiteX0" fmla="*/ 387207 w 2054160"/>
                <a:gd name="connsiteY0" fmla="*/ 314 h 1646608"/>
                <a:gd name="connsiteX1" fmla="*/ 64046 w 2054160"/>
                <a:gd name="connsiteY1" fmla="*/ 777695 h 1646608"/>
                <a:gd name="connsiteX2" fmla="*/ 42222 w 2054160"/>
                <a:gd name="connsiteY2" fmla="*/ 1620606 h 1646608"/>
                <a:gd name="connsiteX3" fmla="*/ 1428064 w 2054160"/>
                <a:gd name="connsiteY3" fmla="*/ 1286724 h 1646608"/>
                <a:gd name="connsiteX4" fmla="*/ 1461119 w 2054160"/>
                <a:gd name="connsiteY4" fmla="*/ 1278803 h 1646608"/>
                <a:gd name="connsiteX5" fmla="*/ 1507411 w 2054160"/>
                <a:gd name="connsiteY5" fmla="*/ 1273742 h 1646608"/>
                <a:gd name="connsiteX6" fmla="*/ 1553278 w 2054160"/>
                <a:gd name="connsiteY6" fmla="*/ 1275564 h 1646608"/>
                <a:gd name="connsiteX7" fmla="*/ 1741115 w 2054160"/>
                <a:gd name="connsiteY7" fmla="*/ 1327964 h 1646608"/>
                <a:gd name="connsiteX8" fmla="*/ 1867744 w 2054160"/>
                <a:gd name="connsiteY8" fmla="*/ 1231915 h 1646608"/>
                <a:gd name="connsiteX9" fmla="*/ 1963850 w 2054160"/>
                <a:gd name="connsiteY9" fmla="*/ 1306140 h 1646608"/>
                <a:gd name="connsiteX10" fmla="*/ 2038076 w 2054160"/>
                <a:gd name="connsiteY10" fmla="*/ 1341093 h 1646608"/>
                <a:gd name="connsiteX11" fmla="*/ 1810966 w 2054160"/>
                <a:gd name="connsiteY11" fmla="*/ 1031007 h 1646608"/>
                <a:gd name="connsiteX12" fmla="*/ 1474676 w 2054160"/>
                <a:gd name="connsiteY12" fmla="*/ 1100913 h 1646608"/>
                <a:gd name="connsiteX13" fmla="*/ 1471012 w 2054160"/>
                <a:gd name="connsiteY13" fmla="*/ 1104081 h 1646608"/>
                <a:gd name="connsiteX14" fmla="*/ 378512 w 2054160"/>
                <a:gd name="connsiteY14" fmla="*/ 1271188 h 1646608"/>
                <a:gd name="connsiteX15" fmla="*/ 544467 w 2054160"/>
                <a:gd name="connsiteY15" fmla="*/ 445782 h 1646608"/>
                <a:gd name="connsiteX16" fmla="*/ 387207 w 2054160"/>
                <a:gd name="connsiteY16" fmla="*/ 314 h 16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4160" h="1646608">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81A0C90C-BA2B-40EE-BF32-EA7A9EAB32E2}"/>
                </a:ext>
              </a:extLst>
            </p:cNvPr>
            <p:cNvSpPr/>
            <p:nvPr/>
          </p:nvSpPr>
          <p:spPr>
            <a:xfrm>
              <a:off x="6608977" y="1910103"/>
              <a:ext cx="303628" cy="303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4" name="SHIRT SLEEVE">
            <a:extLst>
              <a:ext uri="{FF2B5EF4-FFF2-40B4-BE49-F238E27FC236}">
                <a16:creationId xmlns:a16="http://schemas.microsoft.com/office/drawing/2014/main" id="{2ADDA652-A5E7-43B9-923E-5FB7D367624E}"/>
              </a:ext>
            </a:extLst>
          </p:cNvPr>
          <p:cNvSpPr/>
          <p:nvPr/>
        </p:nvSpPr>
        <p:spPr>
          <a:xfrm flipH="1">
            <a:off x="11150484" y="5477172"/>
            <a:ext cx="524753" cy="892609"/>
          </a:xfrm>
          <a:custGeom>
            <a:avLst/>
            <a:gdLst>
              <a:gd name="connsiteX0" fmla="*/ 183093 w 281367"/>
              <a:gd name="connsiteY0" fmla="*/ 1736 h 478607"/>
              <a:gd name="connsiteX1" fmla="*/ 62966 w 281367"/>
              <a:gd name="connsiteY1" fmla="*/ 129861 h 478607"/>
              <a:gd name="connsiteX2" fmla="*/ 241 w 281367"/>
              <a:gd name="connsiteY2" fmla="*/ 447498 h 478607"/>
              <a:gd name="connsiteX3" fmla="*/ 88324 w 281367"/>
              <a:gd name="connsiteY3" fmla="*/ 471518 h 478607"/>
              <a:gd name="connsiteX4" fmla="*/ 265775 w 281367"/>
              <a:gd name="connsiteY4" fmla="*/ 468946 h 478607"/>
              <a:gd name="connsiteX5" fmla="*/ 280459 w 281367"/>
              <a:gd name="connsiteY5" fmla="*/ 236717 h 478607"/>
              <a:gd name="connsiteX6" fmla="*/ 219123 w 281367"/>
              <a:gd name="connsiteY6" fmla="*/ 21847 h 478607"/>
              <a:gd name="connsiteX7" fmla="*/ 183093 w 281367"/>
              <a:gd name="connsiteY7" fmla="*/ 1736 h 47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367" h="47860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KEYBOARD">
            <a:extLst>
              <a:ext uri="{FF2B5EF4-FFF2-40B4-BE49-F238E27FC236}">
                <a16:creationId xmlns:a16="http://schemas.microsoft.com/office/drawing/2014/main" id="{551B27D4-2B02-4A0F-BD56-860F8453F38A}"/>
              </a:ext>
            </a:extLst>
          </p:cNvPr>
          <p:cNvSpPr/>
          <p:nvPr/>
        </p:nvSpPr>
        <p:spPr>
          <a:xfrm>
            <a:off x="9339703" y="6771595"/>
            <a:ext cx="1239831" cy="73738"/>
          </a:xfrm>
          <a:custGeom>
            <a:avLst/>
            <a:gdLst>
              <a:gd name="connsiteX0" fmla="*/ 721453 w 740715"/>
              <a:gd name="connsiteY0" fmla="*/ 0 h 44054"/>
              <a:gd name="connsiteX1" fmla="*/ 740715 w 740715"/>
              <a:gd name="connsiteY1" fmla="*/ 0 h 44054"/>
              <a:gd name="connsiteX2" fmla="*/ 740715 w 740715"/>
              <a:gd name="connsiteY2" fmla="*/ 44054 h 44054"/>
              <a:gd name="connsiteX3" fmla="*/ 721453 w 740715"/>
              <a:gd name="connsiteY3" fmla="*/ 44054 h 44054"/>
              <a:gd name="connsiteX4" fmla="*/ 19262 w 740715"/>
              <a:gd name="connsiteY4" fmla="*/ 44054 h 44054"/>
              <a:gd name="connsiteX5" fmla="*/ 0 w 740715"/>
              <a:gd name="connsiteY5" fmla="*/ 44054 h 44054"/>
              <a:gd name="connsiteX6" fmla="*/ 0 w 740715"/>
              <a:gd name="connsiteY6" fmla="*/ 0 h 44054"/>
              <a:gd name="connsiteX7" fmla="*/ 19262 w 740715"/>
              <a:gd name="connsiteY7" fmla="*/ 0 h 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15" h="44054">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DC33B"/>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 name="FACE">
            <a:extLst>
              <a:ext uri="{FF2B5EF4-FFF2-40B4-BE49-F238E27FC236}">
                <a16:creationId xmlns:a16="http://schemas.microsoft.com/office/drawing/2014/main" id="{4F885F31-9C96-48E8-9B1A-861F468584EA}"/>
              </a:ext>
            </a:extLst>
          </p:cNvPr>
          <p:cNvGrpSpPr/>
          <p:nvPr/>
        </p:nvGrpSpPr>
        <p:grpSpPr>
          <a:xfrm>
            <a:off x="10390671" y="4351137"/>
            <a:ext cx="1454006" cy="975425"/>
            <a:chOff x="6178156" y="2127885"/>
            <a:chExt cx="1454006" cy="975425"/>
          </a:xfrm>
        </p:grpSpPr>
        <p:grpSp>
          <p:nvGrpSpPr>
            <p:cNvPr id="27" name="Group 26">
              <a:extLst>
                <a:ext uri="{FF2B5EF4-FFF2-40B4-BE49-F238E27FC236}">
                  <a16:creationId xmlns:a16="http://schemas.microsoft.com/office/drawing/2014/main" id="{763F79BB-AB89-44CE-96FA-32D2B3970EA9}"/>
                </a:ext>
              </a:extLst>
            </p:cNvPr>
            <p:cNvGrpSpPr/>
            <p:nvPr/>
          </p:nvGrpSpPr>
          <p:grpSpPr>
            <a:xfrm>
              <a:off x="6178156" y="2327621"/>
              <a:ext cx="652140" cy="775689"/>
              <a:chOff x="6163286" y="2327089"/>
              <a:chExt cx="652140" cy="775689"/>
            </a:xfrm>
          </p:grpSpPr>
          <p:sp>
            <p:nvSpPr>
              <p:cNvPr id="29" name="Freeform: Shape 28">
                <a:extLst>
                  <a:ext uri="{FF2B5EF4-FFF2-40B4-BE49-F238E27FC236}">
                    <a16:creationId xmlns:a16="http://schemas.microsoft.com/office/drawing/2014/main" id="{12587B61-85B9-4928-A7FB-BD02D0E8448E}"/>
                  </a:ext>
                </a:extLst>
              </p:cNvPr>
              <p:cNvSpPr/>
              <p:nvPr/>
            </p:nvSpPr>
            <p:spPr>
              <a:xfrm rot="21373771" flipH="1">
                <a:off x="6265445" y="2453076"/>
                <a:ext cx="529467" cy="649702"/>
              </a:xfrm>
              <a:custGeom>
                <a:avLst/>
                <a:gdLst>
                  <a:gd name="connsiteX0" fmla="*/ 283896 w 283895"/>
                  <a:gd name="connsiteY0" fmla="*/ 152145 h 348363"/>
                  <a:gd name="connsiteX1" fmla="*/ 195813 w 283895"/>
                  <a:gd name="connsiteY1" fmla="*/ 348318 h 348363"/>
                  <a:gd name="connsiteX2" fmla="*/ 0 w 283895"/>
                  <a:gd name="connsiteY2" fmla="*/ 161660 h 348363"/>
                  <a:gd name="connsiteX3" fmla="*/ 140263 w 283895"/>
                  <a:gd name="connsiteY3" fmla="*/ 0 h 348363"/>
                  <a:gd name="connsiteX4" fmla="*/ 283896 w 283895"/>
                  <a:gd name="connsiteY4" fmla="*/ 152145 h 3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95" h="348363">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4F1EE2A-CEEE-4FEB-B8A2-F875994FA6D7}"/>
                  </a:ext>
                </a:extLst>
              </p:cNvPr>
              <p:cNvSpPr/>
              <p:nvPr/>
            </p:nvSpPr>
            <p:spPr>
              <a:xfrm rot="21373771" flipH="1">
                <a:off x="6163286" y="2327089"/>
                <a:ext cx="652140" cy="498449"/>
              </a:xfrm>
              <a:custGeom>
                <a:avLst/>
                <a:gdLst>
                  <a:gd name="connsiteX0" fmla="*/ 132733 w 289520"/>
                  <a:gd name="connsiteY0" fmla="*/ 329 h 221288"/>
                  <a:gd name="connsiteX1" fmla="*/ 282872 w 289520"/>
                  <a:gd name="connsiteY1" fmla="*/ 140129 h 221288"/>
                  <a:gd name="connsiteX2" fmla="*/ 288221 w 289520"/>
                  <a:gd name="connsiteY2" fmla="*/ 198842 h 221288"/>
                  <a:gd name="connsiteX3" fmla="*/ 212149 w 289520"/>
                  <a:gd name="connsiteY3" fmla="*/ 216201 h 221288"/>
                  <a:gd name="connsiteX4" fmla="*/ 137414 w 289520"/>
                  <a:gd name="connsiteY4" fmla="*/ 218773 h 221288"/>
                  <a:gd name="connsiteX5" fmla="*/ 133402 w 289520"/>
                  <a:gd name="connsiteY5" fmla="*/ 141364 h 221288"/>
                  <a:gd name="connsiteX6" fmla="*/ 113394 w 289520"/>
                  <a:gd name="connsiteY6" fmla="*/ 216099 h 221288"/>
                  <a:gd name="connsiteX7" fmla="*/ 61341 w 289520"/>
                  <a:gd name="connsiteY7" fmla="*/ 210749 h 221288"/>
                  <a:gd name="connsiteX8" fmla="*/ 1265 w 289520"/>
                  <a:gd name="connsiteY8" fmla="*/ 124004 h 221288"/>
                  <a:gd name="connsiteX9" fmla="*/ 23974 w 289520"/>
                  <a:gd name="connsiteY9" fmla="*/ 50606 h 221288"/>
                  <a:gd name="connsiteX10" fmla="*/ 132733 w 289520"/>
                  <a:gd name="connsiteY10" fmla="*/ 329 h 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20" h="221288">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 name="Oval 27">
              <a:extLst>
                <a:ext uri="{FF2B5EF4-FFF2-40B4-BE49-F238E27FC236}">
                  <a16:creationId xmlns:a16="http://schemas.microsoft.com/office/drawing/2014/main" id="{26922E53-9C32-415A-AC35-0B29B913BAC1}"/>
                </a:ext>
              </a:extLst>
            </p:cNvPr>
            <p:cNvSpPr/>
            <p:nvPr/>
          </p:nvSpPr>
          <p:spPr>
            <a:xfrm>
              <a:off x="6956069" y="2127885"/>
              <a:ext cx="676093" cy="676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 name="MONITOR">
            <a:extLst>
              <a:ext uri="{FF2B5EF4-FFF2-40B4-BE49-F238E27FC236}">
                <a16:creationId xmlns:a16="http://schemas.microsoft.com/office/drawing/2014/main" id="{FF0AE8A1-C397-4609-BD75-83D425EAB4EA}"/>
              </a:ext>
            </a:extLst>
          </p:cNvPr>
          <p:cNvGrpSpPr/>
          <p:nvPr/>
        </p:nvGrpSpPr>
        <p:grpSpPr>
          <a:xfrm>
            <a:off x="7456130" y="5283620"/>
            <a:ext cx="1890814" cy="1585422"/>
            <a:chOff x="-4121557" y="1274323"/>
            <a:chExt cx="977494" cy="819616"/>
          </a:xfrm>
        </p:grpSpPr>
        <p:sp>
          <p:nvSpPr>
            <p:cNvPr id="32" name="Freeform: Shape 31">
              <a:extLst>
                <a:ext uri="{FF2B5EF4-FFF2-40B4-BE49-F238E27FC236}">
                  <a16:creationId xmlns:a16="http://schemas.microsoft.com/office/drawing/2014/main" id="{A14C97C8-A620-4AAC-9E8A-02869509E653}"/>
                </a:ext>
              </a:extLst>
            </p:cNvPr>
            <p:cNvSpPr/>
            <p:nvPr/>
          </p:nvSpPr>
          <p:spPr>
            <a:xfrm>
              <a:off x="-4121557" y="1274323"/>
              <a:ext cx="977494" cy="681543"/>
            </a:xfrm>
            <a:custGeom>
              <a:avLst/>
              <a:gdLst>
                <a:gd name="connsiteX0" fmla="*/ 876764 w 953894"/>
                <a:gd name="connsiteY0" fmla="*/ 665569 h 665568"/>
                <a:gd name="connsiteX1" fmla="*/ 169379 w 953894"/>
                <a:gd name="connsiteY1" fmla="*/ 665569 h 665568"/>
                <a:gd name="connsiteX2" fmla="*/ 93538 w 953894"/>
                <a:gd name="connsiteY2" fmla="*/ 601507 h 665568"/>
                <a:gd name="connsiteX3" fmla="*/ 1289 w 953894"/>
                <a:gd name="connsiteY3" fmla="*/ 92300 h 665568"/>
                <a:gd name="connsiteX4" fmla="*/ 77130 w 953894"/>
                <a:gd name="connsiteY4" fmla="*/ 0 h 665568"/>
                <a:gd name="connsiteX5" fmla="*/ 784516 w 953894"/>
                <a:gd name="connsiteY5" fmla="*/ 0 h 665568"/>
                <a:gd name="connsiteX6" fmla="*/ 860331 w 953894"/>
                <a:gd name="connsiteY6" fmla="*/ 64062 h 665568"/>
                <a:gd name="connsiteX7" fmla="*/ 952605 w 953894"/>
                <a:gd name="connsiteY7" fmla="*/ 573269 h 665568"/>
                <a:gd name="connsiteX8" fmla="*/ 876764 w 953894"/>
                <a:gd name="connsiteY8" fmla="*/ 665569 h 665568"/>
                <a:gd name="connsiteX0" fmla="*/ 877454 w 954584"/>
                <a:gd name="connsiteY0" fmla="*/ 665569 h 665569"/>
                <a:gd name="connsiteX1" fmla="*/ 170069 w 954584"/>
                <a:gd name="connsiteY1" fmla="*/ 665569 h 665569"/>
                <a:gd name="connsiteX2" fmla="*/ 94228 w 954584"/>
                <a:gd name="connsiteY2" fmla="*/ 601507 h 665569"/>
                <a:gd name="connsiteX3" fmla="*/ 1979 w 954584"/>
                <a:gd name="connsiteY3" fmla="*/ 92300 h 665569"/>
                <a:gd name="connsiteX4" fmla="*/ 61411 w 954584"/>
                <a:gd name="connsiteY4" fmla="*/ 0 h 665569"/>
                <a:gd name="connsiteX5" fmla="*/ 785206 w 954584"/>
                <a:gd name="connsiteY5" fmla="*/ 0 h 665569"/>
                <a:gd name="connsiteX6" fmla="*/ 861021 w 954584"/>
                <a:gd name="connsiteY6" fmla="*/ 64062 h 665569"/>
                <a:gd name="connsiteX7" fmla="*/ 953295 w 954584"/>
                <a:gd name="connsiteY7" fmla="*/ 573269 h 665569"/>
                <a:gd name="connsiteX8" fmla="*/ 877454 w 954584"/>
                <a:gd name="connsiteY8" fmla="*/ 665569 h 6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584" h="665569">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5B315"/>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C075E064-E1CB-4040-AC02-EDB4DA347AB3}"/>
                </a:ext>
              </a:extLst>
            </p:cNvPr>
            <p:cNvSpPr/>
            <p:nvPr/>
          </p:nvSpPr>
          <p:spPr>
            <a:xfrm>
              <a:off x="-4120803" y="1288386"/>
              <a:ext cx="932892" cy="667479"/>
            </a:xfrm>
            <a:custGeom>
              <a:avLst/>
              <a:gdLst>
                <a:gd name="connsiteX0" fmla="*/ 909690 w 911027"/>
                <a:gd name="connsiteY0" fmla="*/ 561439 h 651835"/>
                <a:gd name="connsiteX1" fmla="*/ 815615 w 911027"/>
                <a:gd name="connsiteY1" fmla="*/ 62725 h 651835"/>
                <a:gd name="connsiteX2" fmla="*/ 738206 w 911027"/>
                <a:gd name="connsiteY2" fmla="*/ 0 h 651835"/>
                <a:gd name="connsiteX3" fmla="*/ 19350 w 911027"/>
                <a:gd name="connsiteY3" fmla="*/ 0 h 651835"/>
                <a:gd name="connsiteX4" fmla="*/ 1348 w 911027"/>
                <a:gd name="connsiteY4" fmla="*/ 66480 h 651835"/>
                <a:gd name="connsiteX5" fmla="*/ 96837 w 911027"/>
                <a:gd name="connsiteY5" fmla="*/ 586436 h 651835"/>
                <a:gd name="connsiteX6" fmla="*/ 175352 w 911027"/>
                <a:gd name="connsiteY6" fmla="*/ 651836 h 651835"/>
                <a:gd name="connsiteX7" fmla="*/ 832434 w 911027"/>
                <a:gd name="connsiteY7" fmla="*/ 651836 h 651835"/>
                <a:gd name="connsiteX8" fmla="*/ 909690 w 911027"/>
                <a:gd name="connsiteY8" fmla="*/ 561439 h 6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27" h="651835">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C653C24C-9E53-49C2-ABAE-B960943DCE2E}"/>
                </a:ext>
              </a:extLst>
            </p:cNvPr>
            <p:cNvSpPr/>
            <p:nvPr/>
          </p:nvSpPr>
          <p:spPr>
            <a:xfrm>
              <a:off x="-3758955" y="1647855"/>
              <a:ext cx="454774" cy="446084"/>
            </a:xfrm>
            <a:custGeom>
              <a:avLst/>
              <a:gdLst>
                <a:gd name="connsiteX0" fmla="*/ 385839 w 444115"/>
                <a:gd name="connsiteY0" fmla="*/ 368969 h 435629"/>
                <a:gd name="connsiteX1" fmla="*/ 251543 w 444115"/>
                <a:gd name="connsiteY1" fmla="*/ 368969 h 435629"/>
                <a:gd name="connsiteX2" fmla="*/ 208183 w 444115"/>
                <a:gd name="connsiteY2" fmla="*/ 321340 h 435629"/>
                <a:gd name="connsiteX3" fmla="*/ 208183 w 444115"/>
                <a:gd name="connsiteY3" fmla="*/ 75815 h 435629"/>
                <a:gd name="connsiteX4" fmla="*/ 139157 w 444115"/>
                <a:gd name="connsiteY4" fmla="*/ 0 h 435629"/>
                <a:gd name="connsiteX5" fmla="*/ 69026 w 444115"/>
                <a:gd name="connsiteY5" fmla="*/ 0 h 435629"/>
                <a:gd name="connsiteX6" fmla="*/ 0 w 444115"/>
                <a:gd name="connsiteY6" fmla="*/ 75815 h 435629"/>
                <a:gd name="connsiteX7" fmla="*/ 0 w 444115"/>
                <a:gd name="connsiteY7" fmla="*/ 350761 h 435629"/>
                <a:gd name="connsiteX8" fmla="*/ 77641 w 444115"/>
                <a:gd name="connsiteY8" fmla="*/ 435629 h 435629"/>
                <a:gd name="connsiteX9" fmla="*/ 444116 w 444115"/>
                <a:gd name="connsiteY9" fmla="*/ 433057 h 435629"/>
                <a:gd name="connsiteX10" fmla="*/ 385839 w 444115"/>
                <a:gd name="connsiteY10" fmla="*/ 368969 h 4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15" h="435629">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5B315"/>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8666C502-18E5-40E9-9713-C02CCF0BFC33}"/>
                </a:ext>
              </a:extLst>
            </p:cNvPr>
            <p:cNvSpPr/>
            <p:nvPr/>
          </p:nvSpPr>
          <p:spPr>
            <a:xfrm>
              <a:off x="-3753504" y="1654755"/>
              <a:ext cx="445504" cy="438841"/>
            </a:xfrm>
            <a:custGeom>
              <a:avLst/>
              <a:gdLst>
                <a:gd name="connsiteX0" fmla="*/ 0 w 435063"/>
                <a:gd name="connsiteY0" fmla="*/ 74581 h 428556"/>
                <a:gd name="connsiteX1" fmla="*/ 0 w 435063"/>
                <a:gd name="connsiteY1" fmla="*/ 345335 h 428556"/>
                <a:gd name="connsiteX2" fmla="*/ 77410 w 435063"/>
                <a:gd name="connsiteY2" fmla="*/ 428557 h 428556"/>
                <a:gd name="connsiteX3" fmla="*/ 435063 w 435063"/>
                <a:gd name="connsiteY3" fmla="*/ 426319 h 428556"/>
                <a:gd name="connsiteX4" fmla="*/ 372004 w 435063"/>
                <a:gd name="connsiteY4" fmla="*/ 409783 h 428556"/>
                <a:gd name="connsiteX5" fmla="*/ 226752 w 435063"/>
                <a:gd name="connsiteY5" fmla="*/ 409783 h 428556"/>
                <a:gd name="connsiteX6" fmla="*/ 179843 w 435063"/>
                <a:gd name="connsiteY6" fmla="*/ 362874 h 428556"/>
                <a:gd name="connsiteX7" fmla="*/ 179843 w 435063"/>
                <a:gd name="connsiteY7" fmla="*/ 74581 h 428556"/>
                <a:gd name="connsiteX8" fmla="*/ 105262 w 435063"/>
                <a:gd name="connsiteY8" fmla="*/ 0 h 428556"/>
                <a:gd name="connsiteX9" fmla="*/ 74761 w 435063"/>
                <a:gd name="connsiteY9" fmla="*/ 0 h 428556"/>
                <a:gd name="connsiteX10" fmla="*/ 0 w 435063"/>
                <a:gd name="connsiteY10" fmla="*/ 74401 h 428556"/>
                <a:gd name="connsiteX11" fmla="*/ 0 w 435063"/>
                <a:gd name="connsiteY11" fmla="*/ 74581 h 4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063" h="428556">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3734929" y="887528"/>
            <a:ext cx="6484384" cy="738664"/>
          </a:xfrm>
          <a:prstGeom prst="rect">
            <a:avLst/>
          </a:prstGeom>
          <a:noFill/>
        </p:spPr>
        <p:txBody>
          <a:bodyPr wrap="square" rtlCol="0">
            <a:spAutoFit/>
          </a:bodyPr>
          <a:lstStyle/>
          <a:p>
            <a:pPr algn="just"/>
            <a:r>
              <a:rPr lang="vi-VN" sz="4200" b="1" dirty="0">
                <a:solidFill>
                  <a:schemeClr val="accent1"/>
                </a:solidFill>
                <a:latin typeface="+mj-lt"/>
              </a:rPr>
              <a:t>Công nghệ sử dụng</a:t>
            </a:r>
            <a:endParaRPr kumimoji="0" lang="en-PH" sz="4200" b="1" i="0" u="none" strike="noStrike" kern="1200" cap="none" spc="0" normalizeH="0" baseline="0" noProof="0" dirty="0">
              <a:ln>
                <a:noFill/>
              </a:ln>
              <a:solidFill>
                <a:schemeClr val="accent1"/>
              </a:solidFill>
              <a:effectLst/>
              <a:uLnTx/>
              <a:uFillTx/>
              <a:latin typeface="+mj-lt"/>
            </a:endParaRPr>
          </a:p>
        </p:txBody>
      </p:sp>
      <p:pic>
        <p:nvPicPr>
          <p:cNvPr id="36" name="Picture 35">
            <a:extLst>
              <a:ext uri="{FF2B5EF4-FFF2-40B4-BE49-F238E27FC236}">
                <a16:creationId xmlns:a16="http://schemas.microsoft.com/office/drawing/2014/main" id="{D7143970-CDFA-CD5E-0B90-39114BD8A29B}"/>
              </a:ext>
            </a:extLst>
          </p:cNvPr>
          <p:cNvPicPr>
            <a:picLocks noChangeAspect="1"/>
          </p:cNvPicPr>
          <p:nvPr/>
        </p:nvPicPr>
        <p:blipFill>
          <a:blip r:embed="rId2"/>
          <a:stretch>
            <a:fillRect/>
          </a:stretch>
        </p:blipFill>
        <p:spPr>
          <a:xfrm>
            <a:off x="6720365" y="1758614"/>
            <a:ext cx="3362343" cy="3106773"/>
          </a:xfrm>
          <a:prstGeom prst="rect">
            <a:avLst/>
          </a:prstGeom>
        </p:spPr>
      </p:pic>
      <p:pic>
        <p:nvPicPr>
          <p:cNvPr id="9226" name="Picture 10" descr="Hướng dẫn cài đặt Xampp cho máy tính Windows">
            <a:extLst>
              <a:ext uri="{FF2B5EF4-FFF2-40B4-BE49-F238E27FC236}">
                <a16:creationId xmlns:a16="http://schemas.microsoft.com/office/drawing/2014/main" id="{07C2DBF5-4171-55D8-BB6D-D142FE08C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393" y="1608088"/>
            <a:ext cx="3959523" cy="3857680"/>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Netbeans và Eclipse">
            <a:extLst>
              <a:ext uri="{FF2B5EF4-FFF2-40B4-BE49-F238E27FC236}">
                <a16:creationId xmlns:a16="http://schemas.microsoft.com/office/drawing/2014/main" id="{E523E290-FB14-9A4C-EA1C-CB4F5F6D4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38" y="2203161"/>
            <a:ext cx="3292437" cy="286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106545"/>
      </p:ext>
    </p:extLst>
  </p:cSld>
  <p:clrMapOvr>
    <a:masterClrMapping/>
  </p:clrMapOvr>
  <p:transition spd="slow" advTm="382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667" decel="49333" autoRev="1" fill="hold" nodeType="withEffect">
                                  <p:stCondLst>
                                    <p:cond delay="0"/>
                                  </p:stCondLst>
                                  <p:childTnLst>
                                    <p:animRot by="-480000">
                                      <p:cBhvr>
                                        <p:cTn id="6" dur="750" fill="hold"/>
                                        <p:tgtEl>
                                          <p:spTgt spid="21"/>
                                        </p:tgtEl>
                                        <p:attrNameLst>
                                          <p:attrName>r</p:attrName>
                                        </p:attrNameLst>
                                      </p:cBhvr>
                                    </p:animRot>
                                  </p:childTnLst>
                                </p:cTn>
                              </p:par>
                              <p:par>
                                <p:cTn id="7" presetID="8" presetClass="emph" presetSubtype="0" repeatCount="indefinite" accel="52000" decel="48000" autoRev="1" fill="hold" grpId="0" nodeType="withEffect">
                                  <p:stCondLst>
                                    <p:cond delay="500"/>
                                  </p:stCondLst>
                                  <p:childTnLst>
                                    <p:animRot by="-480000">
                                      <p:cBhvr>
                                        <p:cTn id="8" dur="750" fill="hold"/>
                                        <p:tgtEl>
                                          <p:spTgt spid="12"/>
                                        </p:tgtEl>
                                        <p:attrNameLst>
                                          <p:attrName>r</p:attrName>
                                        </p:attrNameLst>
                                      </p:cBhvr>
                                    </p:animRot>
                                  </p:childTnLst>
                                </p:cTn>
                              </p:par>
                              <p:par>
                                <p:cTn id="9" presetID="8" presetClass="emph" presetSubtype="0" repeatCount="indefinite" accel="46000" decel="54000" autoRev="1" fill="hold" grpId="0" nodeType="withEffect">
                                  <p:stCondLst>
                                    <p:cond delay="0"/>
                                  </p:stCondLst>
                                  <p:childTnLst>
                                    <p:animRot by="180000">
                                      <p:cBhvr>
                                        <p:cTn id="10" dur="750" fill="hold"/>
                                        <p:tgtEl>
                                          <p:spTgt spid="14"/>
                                        </p:tgtEl>
                                        <p:attrNameLst>
                                          <p:attrName>r</p:attrName>
                                        </p:attrNameLst>
                                      </p:cBhvr>
                                    </p:animRot>
                                  </p:childTnLst>
                                </p:cTn>
                              </p:par>
                              <p:par>
                                <p:cTn id="11" presetID="8" presetClass="emph" presetSubtype="0" repeatCount="indefinite" accel="46000" decel="54000" autoRev="1" fill="hold" nodeType="withEffect">
                                  <p:stCondLst>
                                    <p:cond delay="0"/>
                                  </p:stCondLst>
                                  <p:childTnLst>
                                    <p:animRot by="180000">
                                      <p:cBhvr>
                                        <p:cTn id="12" dur="750" fill="hold"/>
                                        <p:tgtEl>
                                          <p:spTgt spid="26"/>
                                        </p:tgtEl>
                                        <p:attrNameLst>
                                          <p:attrName>r</p:attrName>
                                        </p:attrNameLst>
                                      </p:cBhvr>
                                    </p:animRo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8635D-08B0-4499-A8B7-D70CB76066D3}"/>
              </a:ext>
            </a:extLst>
          </p:cNvPr>
          <p:cNvSpPr/>
          <p:nvPr/>
        </p:nvSpPr>
        <p:spPr>
          <a:xfrm>
            <a:off x="-2"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C535FB75-ECD6-4ED0-A889-610BF66A858F}"/>
              </a:ext>
            </a:extLst>
          </p:cNvPr>
          <p:cNvSpPr/>
          <p:nvPr/>
        </p:nvSpPr>
        <p:spPr>
          <a:xfrm flipH="1">
            <a:off x="-4" y="5486400"/>
            <a:ext cx="12192001" cy="1056182"/>
          </a:xfrm>
          <a:prstGeom prst="rect">
            <a:avLst/>
          </a:prstGeom>
          <a:solidFill>
            <a:srgbClr val="AC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0" name="Group 19">
            <a:extLst>
              <a:ext uri="{FF2B5EF4-FFF2-40B4-BE49-F238E27FC236}">
                <a16:creationId xmlns:a16="http://schemas.microsoft.com/office/drawing/2014/main" id="{D731EAF9-F198-4D18-9ECC-D229088D13F6}"/>
              </a:ext>
            </a:extLst>
          </p:cNvPr>
          <p:cNvGrpSpPr/>
          <p:nvPr/>
        </p:nvGrpSpPr>
        <p:grpSpPr>
          <a:xfrm>
            <a:off x="567479" y="-61704"/>
            <a:ext cx="2539790" cy="6020301"/>
            <a:chOff x="690880" y="-306022"/>
            <a:chExt cx="2763524" cy="6297075"/>
          </a:xfrm>
        </p:grpSpPr>
        <p:sp>
          <p:nvSpPr>
            <p:cNvPr id="8" name="Rectangle: Rounded Corners 7">
              <a:extLst>
                <a:ext uri="{FF2B5EF4-FFF2-40B4-BE49-F238E27FC236}">
                  <a16:creationId xmlns:a16="http://schemas.microsoft.com/office/drawing/2014/main" id="{2798A27A-28A8-46DF-9297-46A6A140F3F7}"/>
                </a:ext>
              </a:extLst>
            </p:cNvPr>
            <p:cNvSpPr/>
            <p:nvPr/>
          </p:nvSpPr>
          <p:spPr>
            <a:xfrm>
              <a:off x="690881" y="2143933"/>
              <a:ext cx="2763523" cy="3830146"/>
            </a:xfrm>
            <a:prstGeom prst="roundRect">
              <a:avLst>
                <a:gd name="adj" fmla="val 5011"/>
              </a:avLst>
            </a:prstGeom>
            <a:solidFill>
              <a:srgbClr val="CB5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Top Corners Rounded 9">
              <a:extLst>
                <a:ext uri="{FF2B5EF4-FFF2-40B4-BE49-F238E27FC236}">
                  <a16:creationId xmlns:a16="http://schemas.microsoft.com/office/drawing/2014/main" id="{9873EF08-1F68-4458-BC2A-DBD1839D5E41}"/>
                </a:ext>
              </a:extLst>
            </p:cNvPr>
            <p:cNvSpPr/>
            <p:nvPr/>
          </p:nvSpPr>
          <p:spPr>
            <a:xfrm rot="10800000">
              <a:off x="690880" y="4098498"/>
              <a:ext cx="2763523" cy="1892555"/>
            </a:xfrm>
            <a:prstGeom prst="round2SameRect">
              <a:avLst>
                <a:gd name="adj1" fmla="val 8576"/>
                <a:gd name="adj2" fmla="val 0"/>
              </a:avLst>
            </a:prstGeom>
            <a:solidFill>
              <a:srgbClr val="E9E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Rounded Corners 11">
              <a:extLst>
                <a:ext uri="{FF2B5EF4-FFF2-40B4-BE49-F238E27FC236}">
                  <a16:creationId xmlns:a16="http://schemas.microsoft.com/office/drawing/2014/main" id="{B479279F-15C7-43F3-863C-F4E6166F216D}"/>
                </a:ext>
              </a:extLst>
            </p:cNvPr>
            <p:cNvSpPr/>
            <p:nvPr/>
          </p:nvSpPr>
          <p:spPr>
            <a:xfrm>
              <a:off x="1212669" y="4561177"/>
              <a:ext cx="1719945" cy="550754"/>
            </a:xfrm>
            <a:prstGeom prst="roundRect">
              <a:avLst>
                <a:gd name="adj" fmla="val 14342"/>
              </a:avLst>
            </a:prstGeom>
            <a:solidFill>
              <a:srgbClr val="CB5846"/>
            </a:solidFill>
            <a:ln>
              <a:solidFill>
                <a:srgbClr val="CB58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Trần</a:t>
              </a:r>
              <a:r>
                <a:rPr lang="en-US" b="1" dirty="0"/>
                <a:t> </a:t>
              </a:r>
              <a:r>
                <a:rPr lang="en-US" b="1" dirty="0" err="1"/>
                <a:t>Chấn</a:t>
              </a:r>
              <a:r>
                <a:rPr lang="en-US" b="1" dirty="0"/>
                <a:t> </a:t>
              </a:r>
              <a:r>
                <a:rPr lang="en-US" b="1" dirty="0" err="1"/>
                <a:t>Hưng</a:t>
              </a:r>
              <a:endParaRPr lang="vi-VN" b="1" dirty="0"/>
            </a:p>
          </p:txBody>
        </p:sp>
        <p:sp>
          <p:nvSpPr>
            <p:cNvPr id="13" name="Rectangle: Rounded Corners 12">
              <a:extLst>
                <a:ext uri="{FF2B5EF4-FFF2-40B4-BE49-F238E27FC236}">
                  <a16:creationId xmlns:a16="http://schemas.microsoft.com/office/drawing/2014/main" id="{0D49CFF7-83EB-4EC8-8CDC-167922A76919}"/>
                </a:ext>
              </a:extLst>
            </p:cNvPr>
            <p:cNvSpPr/>
            <p:nvPr/>
          </p:nvSpPr>
          <p:spPr>
            <a:xfrm>
              <a:off x="1212669" y="5209876"/>
              <a:ext cx="1719945" cy="130337"/>
            </a:xfrm>
            <a:prstGeom prst="roundRect">
              <a:avLst>
                <a:gd name="adj" fmla="val 50000"/>
              </a:avLst>
            </a:prstGeom>
            <a:solidFill>
              <a:srgbClr val="4C4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A0B2DA71-6DE4-4155-94C5-E76836D5F8F5}"/>
                </a:ext>
              </a:extLst>
            </p:cNvPr>
            <p:cNvSpPr/>
            <p:nvPr/>
          </p:nvSpPr>
          <p:spPr>
            <a:xfrm>
              <a:off x="1497805" y="5438158"/>
              <a:ext cx="1142157" cy="130337"/>
            </a:xfrm>
            <a:prstGeom prst="roundRect">
              <a:avLst>
                <a:gd name="adj" fmla="val 50000"/>
              </a:avLst>
            </a:prstGeom>
            <a:solidFill>
              <a:srgbClr val="4C4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Parallelogram 15">
              <a:extLst>
                <a:ext uri="{FF2B5EF4-FFF2-40B4-BE49-F238E27FC236}">
                  <a16:creationId xmlns:a16="http://schemas.microsoft.com/office/drawing/2014/main" id="{D178DE81-608E-4F7E-BE5F-25577CC890D3}"/>
                </a:ext>
              </a:extLst>
            </p:cNvPr>
            <p:cNvSpPr/>
            <p:nvPr/>
          </p:nvSpPr>
          <p:spPr>
            <a:xfrm>
              <a:off x="1912878" y="-289049"/>
              <a:ext cx="649979" cy="2291657"/>
            </a:xfrm>
            <a:prstGeom prst="parallelogram">
              <a:avLst>
                <a:gd name="adj" fmla="val 47154"/>
              </a:avLst>
            </a:prstGeom>
            <a:solidFill>
              <a:srgbClr val="AB4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Block Arc 16">
              <a:extLst>
                <a:ext uri="{FF2B5EF4-FFF2-40B4-BE49-F238E27FC236}">
                  <a16:creationId xmlns:a16="http://schemas.microsoft.com/office/drawing/2014/main" id="{DEDA93B5-0478-437D-8B6D-CD4A72BAE276}"/>
                </a:ext>
              </a:extLst>
            </p:cNvPr>
            <p:cNvSpPr/>
            <p:nvPr/>
          </p:nvSpPr>
          <p:spPr>
            <a:xfrm>
              <a:off x="1743893" y="1844306"/>
              <a:ext cx="649979" cy="631084"/>
            </a:xfrm>
            <a:prstGeom prst="blockArc">
              <a:avLst/>
            </a:prstGeom>
            <a:solidFill>
              <a:srgbClr val="1918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8" name="Parallelogram 17">
              <a:extLst>
                <a:ext uri="{FF2B5EF4-FFF2-40B4-BE49-F238E27FC236}">
                  <a16:creationId xmlns:a16="http://schemas.microsoft.com/office/drawing/2014/main" id="{CE824C68-B6C1-4E63-8796-0E15F64BF20C}"/>
                </a:ext>
              </a:extLst>
            </p:cNvPr>
            <p:cNvSpPr/>
            <p:nvPr/>
          </p:nvSpPr>
          <p:spPr>
            <a:xfrm flipH="1">
              <a:off x="1452218" y="-306022"/>
              <a:ext cx="752329" cy="2317250"/>
            </a:xfrm>
            <a:prstGeom prst="parallelogram">
              <a:avLst>
                <a:gd name="adj" fmla="val 59710"/>
              </a:avLst>
            </a:prstGeom>
            <a:solidFill>
              <a:srgbClr val="CB5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2" name="Group 21">
            <a:extLst>
              <a:ext uri="{FF2B5EF4-FFF2-40B4-BE49-F238E27FC236}">
                <a16:creationId xmlns:a16="http://schemas.microsoft.com/office/drawing/2014/main" id="{94C3DAA0-77A5-4D16-A1EF-4CA041738294}"/>
              </a:ext>
            </a:extLst>
          </p:cNvPr>
          <p:cNvGrpSpPr/>
          <p:nvPr/>
        </p:nvGrpSpPr>
        <p:grpSpPr>
          <a:xfrm>
            <a:off x="4656302" y="-61704"/>
            <a:ext cx="2539790" cy="5995833"/>
            <a:chOff x="690880" y="-280430"/>
            <a:chExt cx="2763524" cy="6271483"/>
          </a:xfrm>
        </p:grpSpPr>
        <p:sp>
          <p:nvSpPr>
            <p:cNvPr id="23" name="Rectangle: Rounded Corners 22">
              <a:extLst>
                <a:ext uri="{FF2B5EF4-FFF2-40B4-BE49-F238E27FC236}">
                  <a16:creationId xmlns:a16="http://schemas.microsoft.com/office/drawing/2014/main" id="{5D4DCCB5-9A74-4C30-BF21-16DE1BE35A30}"/>
                </a:ext>
              </a:extLst>
            </p:cNvPr>
            <p:cNvSpPr/>
            <p:nvPr/>
          </p:nvSpPr>
          <p:spPr>
            <a:xfrm>
              <a:off x="690881" y="2143933"/>
              <a:ext cx="2763523" cy="3830146"/>
            </a:xfrm>
            <a:prstGeom prst="roundRect">
              <a:avLst>
                <a:gd name="adj" fmla="val 5011"/>
              </a:avLst>
            </a:prstGeom>
            <a:solidFill>
              <a:srgbClr val="F3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Top Corners Rounded 23">
              <a:extLst>
                <a:ext uri="{FF2B5EF4-FFF2-40B4-BE49-F238E27FC236}">
                  <a16:creationId xmlns:a16="http://schemas.microsoft.com/office/drawing/2014/main" id="{AFB271F9-52C8-47AB-A614-1A3707DEFFC0}"/>
                </a:ext>
              </a:extLst>
            </p:cNvPr>
            <p:cNvSpPr/>
            <p:nvPr/>
          </p:nvSpPr>
          <p:spPr>
            <a:xfrm rot="10800000">
              <a:off x="690880" y="4098498"/>
              <a:ext cx="2763523" cy="1892555"/>
            </a:xfrm>
            <a:prstGeom prst="round2SameRect">
              <a:avLst>
                <a:gd name="adj1" fmla="val 8576"/>
                <a:gd name="adj2" fmla="val 0"/>
              </a:avLst>
            </a:prstGeom>
            <a:solidFill>
              <a:srgbClr val="E9E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Rounded Corners 25">
              <a:extLst>
                <a:ext uri="{FF2B5EF4-FFF2-40B4-BE49-F238E27FC236}">
                  <a16:creationId xmlns:a16="http://schemas.microsoft.com/office/drawing/2014/main" id="{5629A943-AFC4-4621-AD90-F3709BD1408A}"/>
                </a:ext>
              </a:extLst>
            </p:cNvPr>
            <p:cNvSpPr/>
            <p:nvPr/>
          </p:nvSpPr>
          <p:spPr>
            <a:xfrm>
              <a:off x="1212669" y="4544203"/>
              <a:ext cx="1719945" cy="567728"/>
            </a:xfrm>
            <a:prstGeom prst="roundRect">
              <a:avLst>
                <a:gd name="adj" fmla="val 14342"/>
              </a:avLst>
            </a:prstGeom>
            <a:solidFill>
              <a:srgbClr val="F3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Phạm</a:t>
              </a:r>
              <a:r>
                <a:rPr lang="en-US" b="1" dirty="0"/>
                <a:t> Minh </a:t>
              </a:r>
              <a:r>
                <a:rPr lang="en-US" b="1" dirty="0" err="1"/>
                <a:t>Đức</a:t>
              </a:r>
              <a:endParaRPr lang="vi-VN" b="1" dirty="0"/>
            </a:p>
          </p:txBody>
        </p:sp>
        <p:sp>
          <p:nvSpPr>
            <p:cNvPr id="27" name="Rectangle: Rounded Corners 26">
              <a:extLst>
                <a:ext uri="{FF2B5EF4-FFF2-40B4-BE49-F238E27FC236}">
                  <a16:creationId xmlns:a16="http://schemas.microsoft.com/office/drawing/2014/main" id="{91B45FFF-18CB-4A55-8CC8-D0C7BC216A94}"/>
                </a:ext>
              </a:extLst>
            </p:cNvPr>
            <p:cNvSpPr/>
            <p:nvPr/>
          </p:nvSpPr>
          <p:spPr>
            <a:xfrm>
              <a:off x="1212669" y="5209876"/>
              <a:ext cx="1719945" cy="130337"/>
            </a:xfrm>
            <a:prstGeom prst="roundRect">
              <a:avLst>
                <a:gd name="adj" fmla="val 50000"/>
              </a:avLst>
            </a:prstGeom>
            <a:solidFill>
              <a:srgbClr val="4C4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Rounded Corners 27">
              <a:extLst>
                <a:ext uri="{FF2B5EF4-FFF2-40B4-BE49-F238E27FC236}">
                  <a16:creationId xmlns:a16="http://schemas.microsoft.com/office/drawing/2014/main" id="{F8877F17-9E3C-4E60-9178-4811B12B0AA9}"/>
                </a:ext>
              </a:extLst>
            </p:cNvPr>
            <p:cNvSpPr/>
            <p:nvPr/>
          </p:nvSpPr>
          <p:spPr>
            <a:xfrm>
              <a:off x="1497805" y="5438158"/>
              <a:ext cx="1142157" cy="130337"/>
            </a:xfrm>
            <a:prstGeom prst="roundRect">
              <a:avLst>
                <a:gd name="adj" fmla="val 50000"/>
              </a:avLst>
            </a:prstGeom>
            <a:solidFill>
              <a:srgbClr val="4C4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Parallelogram 28">
              <a:extLst>
                <a:ext uri="{FF2B5EF4-FFF2-40B4-BE49-F238E27FC236}">
                  <a16:creationId xmlns:a16="http://schemas.microsoft.com/office/drawing/2014/main" id="{EE917AFA-F6DA-4CA3-9CA0-D51397B942B5}"/>
                </a:ext>
              </a:extLst>
            </p:cNvPr>
            <p:cNvSpPr/>
            <p:nvPr/>
          </p:nvSpPr>
          <p:spPr>
            <a:xfrm>
              <a:off x="1912879" y="-280429"/>
              <a:ext cx="583342" cy="2283036"/>
            </a:xfrm>
            <a:prstGeom prst="parallelogram">
              <a:avLst>
                <a:gd name="adj" fmla="val 47154"/>
              </a:avLst>
            </a:prstGeom>
            <a:solidFill>
              <a:srgbClr val="E8C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Block Arc 29">
              <a:extLst>
                <a:ext uri="{FF2B5EF4-FFF2-40B4-BE49-F238E27FC236}">
                  <a16:creationId xmlns:a16="http://schemas.microsoft.com/office/drawing/2014/main" id="{6CB05250-55B5-40B2-8EF4-CC0F3FC6DA1F}"/>
                </a:ext>
              </a:extLst>
            </p:cNvPr>
            <p:cNvSpPr/>
            <p:nvPr/>
          </p:nvSpPr>
          <p:spPr>
            <a:xfrm>
              <a:off x="1743893" y="1844306"/>
              <a:ext cx="649979" cy="631084"/>
            </a:xfrm>
            <a:prstGeom prst="blockArc">
              <a:avLst/>
            </a:prstGeom>
            <a:solidFill>
              <a:srgbClr val="1918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1" name="Parallelogram 30">
              <a:extLst>
                <a:ext uri="{FF2B5EF4-FFF2-40B4-BE49-F238E27FC236}">
                  <a16:creationId xmlns:a16="http://schemas.microsoft.com/office/drawing/2014/main" id="{5C69DB49-7F2F-4603-887A-7303BDCCB712}"/>
                </a:ext>
              </a:extLst>
            </p:cNvPr>
            <p:cNvSpPr/>
            <p:nvPr/>
          </p:nvSpPr>
          <p:spPr>
            <a:xfrm flipH="1">
              <a:off x="1452218" y="-280430"/>
              <a:ext cx="752329" cy="2291657"/>
            </a:xfrm>
            <a:prstGeom prst="parallelogram">
              <a:avLst>
                <a:gd name="adj" fmla="val 59710"/>
              </a:avLst>
            </a:prstGeom>
            <a:solidFill>
              <a:srgbClr val="F3D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2" name="Group 41">
            <a:extLst>
              <a:ext uri="{FF2B5EF4-FFF2-40B4-BE49-F238E27FC236}">
                <a16:creationId xmlns:a16="http://schemas.microsoft.com/office/drawing/2014/main" id="{0D09CD1F-BD17-49BF-9608-435DA77FCBB5}"/>
              </a:ext>
            </a:extLst>
          </p:cNvPr>
          <p:cNvGrpSpPr/>
          <p:nvPr/>
        </p:nvGrpSpPr>
        <p:grpSpPr>
          <a:xfrm>
            <a:off x="8622085" y="-115423"/>
            <a:ext cx="2539790" cy="6033324"/>
            <a:chOff x="690880" y="-319645"/>
            <a:chExt cx="2763524" cy="6310698"/>
          </a:xfrm>
        </p:grpSpPr>
        <p:sp>
          <p:nvSpPr>
            <p:cNvPr id="43" name="Rectangle: Rounded Corners 42">
              <a:extLst>
                <a:ext uri="{FF2B5EF4-FFF2-40B4-BE49-F238E27FC236}">
                  <a16:creationId xmlns:a16="http://schemas.microsoft.com/office/drawing/2014/main" id="{7EF45B3F-5830-4018-8D51-3CE69B7C4EA0}"/>
                </a:ext>
              </a:extLst>
            </p:cNvPr>
            <p:cNvSpPr/>
            <p:nvPr/>
          </p:nvSpPr>
          <p:spPr>
            <a:xfrm>
              <a:off x="690881" y="2143933"/>
              <a:ext cx="2763523" cy="3830146"/>
            </a:xfrm>
            <a:prstGeom prst="roundRect">
              <a:avLst>
                <a:gd name="adj" fmla="val 5011"/>
              </a:avLst>
            </a:prstGeom>
            <a:solidFill>
              <a:srgbClr val="4B8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Top Corners Rounded 43">
              <a:extLst>
                <a:ext uri="{FF2B5EF4-FFF2-40B4-BE49-F238E27FC236}">
                  <a16:creationId xmlns:a16="http://schemas.microsoft.com/office/drawing/2014/main" id="{96F8D199-E67A-4751-8B1C-D59D1E8DFA74}"/>
                </a:ext>
              </a:extLst>
            </p:cNvPr>
            <p:cNvSpPr/>
            <p:nvPr/>
          </p:nvSpPr>
          <p:spPr>
            <a:xfrm rot="10800000">
              <a:off x="690880" y="4098498"/>
              <a:ext cx="2763523" cy="1892555"/>
            </a:xfrm>
            <a:prstGeom prst="round2SameRect">
              <a:avLst>
                <a:gd name="adj1" fmla="val 8576"/>
                <a:gd name="adj2" fmla="val 0"/>
              </a:avLst>
            </a:prstGeom>
            <a:solidFill>
              <a:srgbClr val="E9E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Rounded Corners 45">
              <a:extLst>
                <a:ext uri="{FF2B5EF4-FFF2-40B4-BE49-F238E27FC236}">
                  <a16:creationId xmlns:a16="http://schemas.microsoft.com/office/drawing/2014/main" id="{44DDAEB8-BBC8-4D44-A048-E2ED31968E22}"/>
                </a:ext>
              </a:extLst>
            </p:cNvPr>
            <p:cNvSpPr/>
            <p:nvPr/>
          </p:nvSpPr>
          <p:spPr>
            <a:xfrm>
              <a:off x="1212669" y="4527229"/>
              <a:ext cx="1719945" cy="584702"/>
            </a:xfrm>
            <a:prstGeom prst="roundRect">
              <a:avLst>
                <a:gd name="adj" fmla="val 14342"/>
              </a:avLst>
            </a:prstGeom>
            <a:solidFill>
              <a:srgbClr val="4B8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Võ Minh Phi</a:t>
              </a:r>
              <a:endParaRPr lang="vi-VN" b="1" dirty="0"/>
            </a:p>
          </p:txBody>
        </p:sp>
        <p:sp>
          <p:nvSpPr>
            <p:cNvPr id="47" name="Rectangle: Rounded Corners 46">
              <a:extLst>
                <a:ext uri="{FF2B5EF4-FFF2-40B4-BE49-F238E27FC236}">
                  <a16:creationId xmlns:a16="http://schemas.microsoft.com/office/drawing/2014/main" id="{9ACAE2D9-7803-423B-9213-2D508FCBB16D}"/>
                </a:ext>
              </a:extLst>
            </p:cNvPr>
            <p:cNvSpPr/>
            <p:nvPr/>
          </p:nvSpPr>
          <p:spPr>
            <a:xfrm>
              <a:off x="1212669" y="5209876"/>
              <a:ext cx="1719945" cy="130337"/>
            </a:xfrm>
            <a:prstGeom prst="roundRect">
              <a:avLst>
                <a:gd name="adj" fmla="val 50000"/>
              </a:avLst>
            </a:prstGeom>
            <a:solidFill>
              <a:srgbClr val="4C4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Rounded Corners 47">
              <a:extLst>
                <a:ext uri="{FF2B5EF4-FFF2-40B4-BE49-F238E27FC236}">
                  <a16:creationId xmlns:a16="http://schemas.microsoft.com/office/drawing/2014/main" id="{86460BF1-7AED-4F76-85A7-53E2AA486AB1}"/>
                </a:ext>
              </a:extLst>
            </p:cNvPr>
            <p:cNvSpPr/>
            <p:nvPr/>
          </p:nvSpPr>
          <p:spPr>
            <a:xfrm>
              <a:off x="1497805" y="5438158"/>
              <a:ext cx="1142157" cy="130337"/>
            </a:xfrm>
            <a:prstGeom prst="roundRect">
              <a:avLst>
                <a:gd name="adj" fmla="val 50000"/>
              </a:avLst>
            </a:prstGeom>
            <a:solidFill>
              <a:srgbClr val="4C4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Parallelogram 48">
              <a:extLst>
                <a:ext uri="{FF2B5EF4-FFF2-40B4-BE49-F238E27FC236}">
                  <a16:creationId xmlns:a16="http://schemas.microsoft.com/office/drawing/2014/main" id="{20F26E27-BCFF-4403-90EA-D6A57EE9040F}"/>
                </a:ext>
              </a:extLst>
            </p:cNvPr>
            <p:cNvSpPr/>
            <p:nvPr/>
          </p:nvSpPr>
          <p:spPr>
            <a:xfrm>
              <a:off x="1912878" y="-319645"/>
              <a:ext cx="649979" cy="2322252"/>
            </a:xfrm>
            <a:prstGeom prst="parallelogram">
              <a:avLst>
                <a:gd name="adj" fmla="val 47154"/>
              </a:avLst>
            </a:prstGeom>
            <a:solidFill>
              <a:srgbClr val="4F6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Block Arc 49">
              <a:extLst>
                <a:ext uri="{FF2B5EF4-FFF2-40B4-BE49-F238E27FC236}">
                  <a16:creationId xmlns:a16="http://schemas.microsoft.com/office/drawing/2014/main" id="{BC24BCBF-F812-46D0-B3EF-52A2106BF2EC}"/>
                </a:ext>
              </a:extLst>
            </p:cNvPr>
            <p:cNvSpPr/>
            <p:nvPr/>
          </p:nvSpPr>
          <p:spPr>
            <a:xfrm>
              <a:off x="1743893" y="1844306"/>
              <a:ext cx="649979" cy="631084"/>
            </a:xfrm>
            <a:prstGeom prst="blockArc">
              <a:avLst/>
            </a:prstGeom>
            <a:solidFill>
              <a:srgbClr val="1918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1" name="Parallelogram 50">
              <a:extLst>
                <a:ext uri="{FF2B5EF4-FFF2-40B4-BE49-F238E27FC236}">
                  <a16:creationId xmlns:a16="http://schemas.microsoft.com/office/drawing/2014/main" id="{7694AD66-CD34-40D9-9898-B60BFEDDF262}"/>
                </a:ext>
              </a:extLst>
            </p:cNvPr>
            <p:cNvSpPr/>
            <p:nvPr/>
          </p:nvSpPr>
          <p:spPr>
            <a:xfrm flipH="1">
              <a:off x="1452218" y="-311025"/>
              <a:ext cx="752329" cy="2322252"/>
            </a:xfrm>
            <a:prstGeom prst="parallelogram">
              <a:avLst>
                <a:gd name="adj" fmla="val 59710"/>
              </a:avLst>
            </a:prstGeom>
            <a:solidFill>
              <a:srgbClr val="4B8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3" name="Picture 2">
            <a:extLst>
              <a:ext uri="{FF2B5EF4-FFF2-40B4-BE49-F238E27FC236}">
                <a16:creationId xmlns:a16="http://schemas.microsoft.com/office/drawing/2014/main" id="{8B8BB57E-970F-B338-1853-D41D926520AF}"/>
              </a:ext>
            </a:extLst>
          </p:cNvPr>
          <p:cNvPicPr>
            <a:picLocks noChangeAspect="1"/>
          </p:cNvPicPr>
          <p:nvPr/>
        </p:nvPicPr>
        <p:blipFill>
          <a:blip r:embed="rId2"/>
          <a:stretch>
            <a:fillRect/>
          </a:stretch>
        </p:blipFill>
        <p:spPr>
          <a:xfrm>
            <a:off x="1133830" y="2362632"/>
            <a:ext cx="1400175" cy="1762125"/>
          </a:xfrm>
          <a:prstGeom prst="rect">
            <a:avLst/>
          </a:prstGeom>
          <a:ln>
            <a:noFill/>
          </a:ln>
          <a:effectLst>
            <a:softEdge rad="112500"/>
          </a:effectLst>
        </p:spPr>
      </p:pic>
      <p:pic>
        <p:nvPicPr>
          <p:cNvPr id="7" name="Picture 6">
            <a:extLst>
              <a:ext uri="{FF2B5EF4-FFF2-40B4-BE49-F238E27FC236}">
                <a16:creationId xmlns:a16="http://schemas.microsoft.com/office/drawing/2014/main" id="{5CAFB560-8581-7703-C3D1-42F1C1B58B5D}"/>
              </a:ext>
            </a:extLst>
          </p:cNvPr>
          <p:cNvPicPr>
            <a:picLocks noChangeAspect="1"/>
          </p:cNvPicPr>
          <p:nvPr/>
        </p:nvPicPr>
        <p:blipFill>
          <a:blip r:embed="rId3"/>
          <a:stretch>
            <a:fillRect/>
          </a:stretch>
        </p:blipFill>
        <p:spPr>
          <a:xfrm>
            <a:off x="5174516" y="2319961"/>
            <a:ext cx="1542030" cy="1681160"/>
          </a:xfrm>
          <a:prstGeom prst="rect">
            <a:avLst/>
          </a:prstGeom>
          <a:ln>
            <a:noFill/>
          </a:ln>
          <a:effectLst>
            <a:softEdge rad="112500"/>
          </a:effectLst>
        </p:spPr>
      </p:pic>
      <p:pic>
        <p:nvPicPr>
          <p:cNvPr id="11" name="Picture 10">
            <a:extLst>
              <a:ext uri="{FF2B5EF4-FFF2-40B4-BE49-F238E27FC236}">
                <a16:creationId xmlns:a16="http://schemas.microsoft.com/office/drawing/2014/main" id="{DFFF1171-D4A9-400B-A6AD-36408CA3FA35}"/>
              </a:ext>
            </a:extLst>
          </p:cNvPr>
          <p:cNvPicPr>
            <a:picLocks noChangeAspect="1"/>
          </p:cNvPicPr>
          <p:nvPr/>
        </p:nvPicPr>
        <p:blipFill>
          <a:blip r:embed="rId4"/>
          <a:stretch>
            <a:fillRect/>
          </a:stretch>
        </p:blipFill>
        <p:spPr>
          <a:xfrm>
            <a:off x="9117212" y="2249512"/>
            <a:ext cx="1580700" cy="1791460"/>
          </a:xfrm>
          <a:prstGeom prst="rect">
            <a:avLst/>
          </a:prstGeom>
          <a:ln>
            <a:noFill/>
          </a:ln>
          <a:effectLst>
            <a:softEdge rad="112500"/>
          </a:effectLst>
        </p:spPr>
      </p:pic>
    </p:spTree>
    <p:extLst>
      <p:ext uri="{BB962C8B-B14F-4D97-AF65-F5344CB8AC3E}">
        <p14:creationId xmlns:p14="http://schemas.microsoft.com/office/powerpoint/2010/main" val="278720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70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1000" fill="hold"/>
                                        <p:tgtEl>
                                          <p:spTgt spid="42"/>
                                        </p:tgtEl>
                                        <p:attrNameLst>
                                          <p:attrName>ppt_x</p:attrName>
                                        </p:attrNameLst>
                                      </p:cBhvr>
                                      <p:tavLst>
                                        <p:tav tm="0">
                                          <p:val>
                                            <p:strVal val="#ppt_x"/>
                                          </p:val>
                                        </p:tav>
                                        <p:tav tm="100000">
                                          <p:val>
                                            <p:strVal val="#ppt_x"/>
                                          </p:val>
                                        </p:tav>
                                      </p:tavLst>
                                    </p:anim>
                                    <p:anim calcmode="lin" valueType="num">
                                      <p:cBhvr additive="base">
                                        <p:cTn id="20" dur="1000" fill="hold"/>
                                        <p:tgtEl>
                                          <p:spTgt spid="4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CA7CE"/>
        </a:solidFill>
        <a:effectLst/>
      </p:bgPr>
    </p:bg>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4200" b="1" dirty="0">
                  <a:solidFill>
                    <a:schemeClr val="accent1"/>
                  </a:solidFill>
                  <a:effectLst/>
                  <a:latin typeface="+mj-lt"/>
                  <a:ea typeface="Calibri" panose="020F0502020204030204" pitchFamily="34" charset="0"/>
                </a:rPr>
                <a:t>Các thư viện và công cụ hỗ trợ</a:t>
              </a:r>
              <a:endParaRPr kumimoji="0" lang="en-PH" sz="4200" b="1" i="0" u="none" strike="noStrike" kern="1200" cap="none" spc="0" normalizeH="0" baseline="0" noProof="0" dirty="0">
                <a:ln>
                  <a:noFill/>
                </a:ln>
                <a:solidFill>
                  <a:schemeClr val="accent1"/>
                </a:solidFill>
                <a:effectLst/>
                <a:uLnTx/>
                <a:uFillTx/>
                <a:latin typeface="+mj-lt"/>
                <a:ea typeface="+mn-ea"/>
                <a:cs typeface="+mn-cs"/>
              </a:endParaRPr>
            </a:p>
          </p:txBody>
        </p:sp>
      </p:gr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340" name="Picture 4" descr="JDBC là gì ? Tìm hiểu về JDBC trong Java – ShareEverythings.com">
            <a:extLst>
              <a:ext uri="{FF2B5EF4-FFF2-40B4-BE49-F238E27FC236}">
                <a16:creationId xmlns:a16="http://schemas.microsoft.com/office/drawing/2014/main" id="{85D391E2-9CAE-AFD0-0191-3981902AD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8874" y="2276215"/>
            <a:ext cx="5330226" cy="211590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8CD081CF-D54A-3C13-8661-0A725EDEEE0E}"/>
              </a:ext>
            </a:extLst>
          </p:cNvPr>
          <p:cNvSpPr txBox="1"/>
          <p:nvPr/>
        </p:nvSpPr>
        <p:spPr>
          <a:xfrm>
            <a:off x="398142" y="2089842"/>
            <a:ext cx="5476386" cy="4298549"/>
          </a:xfrm>
          <a:prstGeom prst="rect">
            <a:avLst/>
          </a:prstGeom>
          <a:noFill/>
        </p:spPr>
        <p:txBody>
          <a:bodyPr wrap="square">
            <a:spAutoFit/>
          </a:bodyPr>
          <a:lstStyle/>
          <a:p>
            <a:pPr>
              <a:lnSpc>
                <a:spcPct val="150000"/>
              </a:lnSpc>
            </a:pPr>
            <a:r>
              <a:rPr lang="vi-VN" sz="2600" b="1" u="sng" dirty="0">
                <a:solidFill>
                  <a:schemeClr val="bg1"/>
                </a:solidFill>
                <a:effectLst/>
                <a:latin typeface="Times New Roman" panose="02020603050405020304" pitchFamily="18" charset="0"/>
                <a:ea typeface="Times New Roman" panose="02020603050405020304" pitchFamily="18" charset="0"/>
              </a:rPr>
              <a:t>1. JDBC</a:t>
            </a:r>
          </a:p>
          <a:p>
            <a:pPr algn="just">
              <a:lnSpc>
                <a:spcPct val="150000"/>
              </a:lnSpc>
              <a:spcBef>
                <a:spcPts val="600"/>
              </a:spcBef>
              <a:spcAft>
                <a:spcPts val="600"/>
              </a:spcAft>
              <a:tabLst>
                <a:tab pos="2637155" algn="ctr"/>
                <a:tab pos="5274310" algn="r"/>
              </a:tabLst>
            </a:pPr>
            <a:r>
              <a:rPr lang="vi-VN" sz="26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JDBC </a:t>
            </a:r>
            <a:r>
              <a:rPr lang="vi-VN"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viết tắt của Java Database Connectivity, cho phép các ứng dụng Java kết nối với nhiều cơ sở dữ liệu được cài đặt trên các hệ quản trị cơ sở dữ liệu như MySQL, SQL Server, Oracle, PostgreSQL, …</a:t>
            </a:r>
          </a:p>
        </p:txBody>
      </p:sp>
    </p:spTree>
    <p:extLst>
      <p:ext uri="{BB962C8B-B14F-4D97-AF65-F5344CB8AC3E}">
        <p14:creationId xmlns:p14="http://schemas.microsoft.com/office/powerpoint/2010/main" val="705915517"/>
      </p:ext>
    </p:extLst>
  </p:cSld>
  <p:clrMapOvr>
    <a:masterClrMapping/>
  </p:clrMapOvr>
  <p:transition spd="slow" advTm="306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4200" b="1" dirty="0">
                  <a:solidFill>
                    <a:schemeClr val="accent1"/>
                  </a:solidFill>
                  <a:effectLst/>
                  <a:latin typeface="+mj-lt"/>
                  <a:ea typeface="Calibri" panose="020F0502020204030204" pitchFamily="34" charset="0"/>
                </a:rPr>
                <a:t>Các thư viện và công cụ hỗ trợ</a:t>
              </a:r>
              <a:endParaRPr kumimoji="0" lang="en-PH" sz="4200" b="1" i="0" u="none" strike="noStrike" kern="1200" cap="none" spc="0" normalizeH="0" baseline="0" noProof="0" dirty="0">
                <a:ln>
                  <a:noFill/>
                </a:ln>
                <a:solidFill>
                  <a:schemeClr val="accent1"/>
                </a:solidFill>
                <a:effectLst/>
                <a:uLnTx/>
                <a:uFillTx/>
                <a:latin typeface="+mj-lt"/>
                <a:ea typeface="+mn-ea"/>
                <a:cs typeface="+mn-cs"/>
              </a:endParaRPr>
            </a:p>
          </p:txBody>
        </p:sp>
      </p:gr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40" name="Picture 8" descr="Calendar Panel showing faulty days and order of days · Issue #61 ·  LGoodDatePicker/LGoodDatePicker · GitHub">
            <a:extLst>
              <a:ext uri="{FF2B5EF4-FFF2-40B4-BE49-F238E27FC236}">
                <a16:creationId xmlns:a16="http://schemas.microsoft.com/office/drawing/2014/main" id="{6717DDC1-75D7-188D-45C9-B81175305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358" y="2486352"/>
            <a:ext cx="5419139" cy="319896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1575FBF4-7DC2-6067-57B6-748088C48942}"/>
              </a:ext>
            </a:extLst>
          </p:cNvPr>
          <p:cNvSpPr txBox="1"/>
          <p:nvPr/>
        </p:nvSpPr>
        <p:spPr>
          <a:xfrm>
            <a:off x="718630" y="2040112"/>
            <a:ext cx="5218180" cy="3698385"/>
          </a:xfrm>
          <a:prstGeom prst="rect">
            <a:avLst/>
          </a:prstGeom>
          <a:noFill/>
        </p:spPr>
        <p:txBody>
          <a:bodyPr wrap="square">
            <a:spAutoFit/>
          </a:bodyPr>
          <a:lstStyle/>
          <a:p>
            <a:pPr>
              <a:lnSpc>
                <a:spcPct val="150000"/>
              </a:lnSpc>
            </a:pPr>
            <a:r>
              <a:rPr lang="vi-VN" sz="2600" b="1" u="sng" dirty="0">
                <a:solidFill>
                  <a:schemeClr val="bg1"/>
                </a:solidFill>
                <a:effectLst/>
                <a:latin typeface="Times New Roman" panose="02020603050405020304" pitchFamily="18" charset="0"/>
                <a:ea typeface="Times New Roman" panose="02020603050405020304" pitchFamily="18" charset="0"/>
              </a:rPr>
              <a:t>2.Apache POI</a:t>
            </a:r>
          </a:p>
          <a:p>
            <a:pPr indent="356870">
              <a:lnSpc>
                <a:spcPct val="150000"/>
              </a:lnSpc>
              <a:spcBef>
                <a:spcPts val="600"/>
              </a:spcBef>
              <a:spcAft>
                <a:spcPts val="600"/>
              </a:spcAft>
              <a:tabLst>
                <a:tab pos="2637155" algn="ctr"/>
                <a:tab pos="5274310" algn="r"/>
              </a:tabLst>
            </a:pPr>
            <a:r>
              <a:rPr lang="vi-VN" sz="2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POI</a:t>
            </a:r>
            <a:r>
              <a:rPr lang="vi-VN" sz="2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là một thư viện mã nguồn mở của Java, được cung cấp bởi Apache giúp chúng ta làm việc với các tài liệu của Microsoft như Word, PowerPoint, Excel,…</a:t>
            </a:r>
            <a:endParaRPr lang="vi-VN"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83202029"/>
      </p:ext>
    </p:extLst>
  </p:cSld>
  <p:clrMapOvr>
    <a:masterClrMapping/>
  </p:clrMapOvr>
  <p:transition spd="slow" advTm="306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4200" b="1" dirty="0">
                  <a:solidFill>
                    <a:schemeClr val="accent1"/>
                  </a:solidFill>
                  <a:effectLst/>
                  <a:latin typeface="+mj-lt"/>
                  <a:ea typeface="Calibri" panose="020F0502020204030204" pitchFamily="34" charset="0"/>
                </a:rPr>
                <a:t>Các thư viện và công cụ hỗ trợ</a:t>
              </a:r>
              <a:endParaRPr kumimoji="0" lang="en-PH" sz="4200" b="1" i="0" u="none" strike="noStrike" kern="1200" cap="none" spc="0" normalizeH="0" baseline="0" noProof="0" dirty="0">
                <a:ln>
                  <a:noFill/>
                </a:ln>
                <a:solidFill>
                  <a:schemeClr val="accent1"/>
                </a:solidFill>
                <a:effectLst/>
                <a:uLnTx/>
                <a:uFillTx/>
                <a:latin typeface="+mj-lt"/>
                <a:ea typeface="+mn-ea"/>
                <a:cs typeface="+mn-cs"/>
              </a:endParaRPr>
            </a:p>
          </p:txBody>
        </p:sp>
      </p:gr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60" name="Picture 4" descr="The Leading PDF Library for Developers | iText">
            <a:extLst>
              <a:ext uri="{FF2B5EF4-FFF2-40B4-BE49-F238E27FC236}">
                <a16:creationId xmlns:a16="http://schemas.microsoft.com/office/drawing/2014/main" id="{5DC45A41-A797-13E6-2537-32D5F6B9D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487" y="1969812"/>
            <a:ext cx="5773520" cy="466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017777"/>
      </p:ext>
    </p:extLst>
  </p:cSld>
  <p:clrMapOvr>
    <a:masterClrMapping/>
  </p:clrMapOvr>
  <p:transition spd="slow" advTm="306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4200" b="1" dirty="0">
                  <a:solidFill>
                    <a:schemeClr val="accent1"/>
                  </a:solidFill>
                  <a:effectLst/>
                  <a:latin typeface="+mj-lt"/>
                  <a:ea typeface="Calibri" panose="020F0502020204030204" pitchFamily="34" charset="0"/>
                </a:rPr>
                <a:t>Các thư viện và công cụ hỗ trợ</a:t>
              </a:r>
              <a:endParaRPr kumimoji="0" lang="en-PH" sz="4200" b="1" i="0" u="none" strike="noStrike" kern="1200" cap="none" spc="0" normalizeH="0" baseline="0" noProof="0" dirty="0">
                <a:ln>
                  <a:noFill/>
                </a:ln>
                <a:solidFill>
                  <a:schemeClr val="accent1"/>
                </a:solidFill>
                <a:effectLst/>
                <a:uLnTx/>
                <a:uFillTx/>
                <a:latin typeface="+mj-lt"/>
                <a:ea typeface="+mn-ea"/>
                <a:cs typeface="+mn-cs"/>
              </a:endParaRPr>
            </a:p>
          </p:txBody>
        </p:sp>
      </p:gr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484" name="Picture 4" descr="James Weaver on Quantum Computing and Java: MigLayout Comes To JavaFX">
            <a:extLst>
              <a:ext uri="{FF2B5EF4-FFF2-40B4-BE49-F238E27FC236}">
                <a16:creationId xmlns:a16="http://schemas.microsoft.com/office/drawing/2014/main" id="{55841A0B-83FB-DCAE-5FA6-6FEE69C1F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735" y="2398128"/>
            <a:ext cx="5556031" cy="3654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106098"/>
      </p:ext>
    </p:extLst>
  </p:cSld>
  <p:clrMapOvr>
    <a:masterClrMapping/>
  </p:clrMapOvr>
  <p:transition spd="slow" advTm="306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4200" b="1" dirty="0">
                  <a:solidFill>
                    <a:schemeClr val="accent1"/>
                  </a:solidFill>
                  <a:effectLst/>
                  <a:latin typeface="+mj-lt"/>
                  <a:ea typeface="Calibri" panose="020F0502020204030204" pitchFamily="34" charset="0"/>
                </a:rPr>
                <a:t>Các thư viện và công cụ hỗ trợ</a:t>
              </a:r>
              <a:endParaRPr kumimoji="0" lang="en-PH" sz="4200" b="1" i="0" u="none" strike="noStrike" kern="1200" cap="none" spc="0" normalizeH="0" baseline="0" noProof="0" dirty="0">
                <a:ln>
                  <a:noFill/>
                </a:ln>
                <a:solidFill>
                  <a:schemeClr val="accent1"/>
                </a:solidFill>
                <a:effectLst/>
                <a:uLnTx/>
                <a:uFillTx/>
                <a:latin typeface="+mj-lt"/>
                <a:ea typeface="+mn-ea"/>
                <a:cs typeface="+mn-cs"/>
              </a:endParaRPr>
            </a:p>
          </p:txBody>
        </p:sp>
      </p:gr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508" name="Picture 4" descr="JFreeChart: Samples">
            <a:extLst>
              <a:ext uri="{FF2B5EF4-FFF2-40B4-BE49-F238E27FC236}">
                <a16:creationId xmlns:a16="http://schemas.microsoft.com/office/drawing/2014/main" id="{5CE37762-40BF-7E5A-DFD0-5FB57374E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46" y="2283918"/>
            <a:ext cx="5750019" cy="338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136915"/>
      </p:ext>
    </p:extLst>
  </p:cSld>
  <p:clrMapOvr>
    <a:masterClrMapping/>
  </p:clrMapOvr>
  <p:transition spd="slow" advTm="306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361976" y="285694"/>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4200" b="1" dirty="0">
                  <a:solidFill>
                    <a:schemeClr val="accent1"/>
                  </a:solidFill>
                  <a:effectLst/>
                  <a:latin typeface="+mj-lt"/>
                  <a:ea typeface="Calibri" panose="020F0502020204030204" pitchFamily="34" charset="0"/>
                </a:rPr>
                <a:t>Các thư viện và công cụ hỗ trợ</a:t>
              </a:r>
              <a:endParaRPr kumimoji="0" lang="en-PH" sz="4200" b="1" i="0" u="none" strike="noStrike" kern="1200" cap="none" spc="0" normalizeH="0" baseline="0" noProof="0" dirty="0">
                <a:ln>
                  <a:noFill/>
                </a:ln>
                <a:solidFill>
                  <a:schemeClr val="accent1"/>
                </a:solidFill>
                <a:effectLst/>
                <a:uLnTx/>
                <a:uFillTx/>
                <a:latin typeface="+mj-lt"/>
                <a:ea typeface="+mn-ea"/>
                <a:cs typeface="+mn-cs"/>
              </a:endParaRPr>
            </a:p>
          </p:txBody>
        </p:sp>
      </p:gr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532" name="Picture 4" descr="JMapViewer - OpenStreetMap Wiki">
            <a:extLst>
              <a:ext uri="{FF2B5EF4-FFF2-40B4-BE49-F238E27FC236}">
                <a16:creationId xmlns:a16="http://schemas.microsoft.com/office/drawing/2014/main" id="{4DDF7CD1-D480-5C04-FA42-B11ECBB1C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663" y="2040216"/>
            <a:ext cx="4928529" cy="4225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760580"/>
      </p:ext>
    </p:extLst>
  </p:cSld>
  <p:clrMapOvr>
    <a:masterClrMapping/>
  </p:clrMapOvr>
  <p:transition spd="slow" advTm="306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D16A"/>
        </a:solidFill>
        <a:effectLst/>
      </p:bgPr>
    </p:bg>
    <p:spTree>
      <p:nvGrpSpPr>
        <p:cNvPr id="1" name=""/>
        <p:cNvGrpSpPr/>
        <p:nvPr/>
      </p:nvGrpSpPr>
      <p:grpSpPr>
        <a:xfrm>
          <a:off x="0" y="0"/>
          <a:ext cx="0" cy="0"/>
          <a:chOff x="0" y="0"/>
          <a:chExt cx="0" cy="0"/>
        </a:xfrm>
      </p:grpSpPr>
      <p:pic>
        <p:nvPicPr>
          <p:cNvPr id="37" name="CHANGE PICTURE HERE" descr="A person working on a computer&#10;&#10;Description automatically generated with medium confidence">
            <a:extLst>
              <a:ext uri="{FF2B5EF4-FFF2-40B4-BE49-F238E27FC236}">
                <a16:creationId xmlns:a16="http://schemas.microsoft.com/office/drawing/2014/main" id="{235D00F0-6692-4B60-A639-15B6C3E34C9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t="7801" b="7801"/>
          <a:stretch/>
        </p:blipFill>
        <p:spPr>
          <a:xfrm>
            <a:off x="-10510" y="-18442"/>
            <a:ext cx="12202510" cy="6876442"/>
          </a:xfrm>
          <a:prstGeom prst="rect">
            <a:avLst/>
          </a:prstGeom>
        </p:spPr>
      </p:pic>
      <p:sp>
        <p:nvSpPr>
          <p:cNvPr id="33" name="TITLE 1">
            <a:extLst>
              <a:ext uri="{FF2B5EF4-FFF2-40B4-BE49-F238E27FC236}">
                <a16:creationId xmlns:a16="http://schemas.microsoft.com/office/drawing/2014/main" id="{BA327789-50D1-419D-9295-358F08C1B14F}"/>
              </a:ext>
            </a:extLst>
          </p:cNvPr>
          <p:cNvSpPr txBox="1"/>
          <p:nvPr/>
        </p:nvSpPr>
        <p:spPr>
          <a:xfrm>
            <a:off x="709919" y="1226039"/>
            <a:ext cx="11771024" cy="2123658"/>
          </a:xfrm>
          <a:prstGeom prst="rect">
            <a:avLst/>
          </a:prstGeom>
          <a:noFill/>
        </p:spPr>
        <p:txBody>
          <a:bodyPr wrap="square" rtlCol="0">
            <a:spAutoFit/>
          </a:bodyPr>
          <a:lstStyle/>
          <a:p>
            <a:r>
              <a:rPr lang="vi-VN" sz="6600" b="1" dirty="0">
                <a:solidFill>
                  <a:schemeClr val="accent6"/>
                </a:solidFill>
              </a:rPr>
              <a:t>3. PHÂN TÍCH THIẾT KẾ HỆ THỐNG THÔNG TIN</a:t>
            </a:r>
          </a:p>
        </p:txBody>
      </p:sp>
      <p:sp>
        <p:nvSpPr>
          <p:cNvPr id="61" name="BLUE TRANSITION (BOTTOM)">
            <a:extLst>
              <a:ext uri="{FF2B5EF4-FFF2-40B4-BE49-F238E27FC236}">
                <a16:creationId xmlns:a16="http://schemas.microsoft.com/office/drawing/2014/main" id="{C226BEFB-0BAB-4B15-976A-AE68F20D3D39}"/>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BLUE TRANSITION (TOP)">
            <a:extLst>
              <a:ext uri="{FF2B5EF4-FFF2-40B4-BE49-F238E27FC236}">
                <a16:creationId xmlns:a16="http://schemas.microsoft.com/office/drawing/2014/main" id="{BC107C8A-837F-422A-BE8E-A0BE7E6EB3AE}"/>
              </a:ext>
            </a:extLst>
          </p:cNvPr>
          <p:cNvSpPr/>
          <p:nvPr/>
        </p:nvSpPr>
        <p:spPr>
          <a:xfrm>
            <a:off x="-5545" y="-418881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YELLOW TRANSITION (BOTTOM)">
            <a:extLst>
              <a:ext uri="{FF2B5EF4-FFF2-40B4-BE49-F238E27FC236}">
                <a16:creationId xmlns:a16="http://schemas.microsoft.com/office/drawing/2014/main" id="{291A00E4-403F-4A14-A031-782E1D5F887A}"/>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YELLOW TRANSITION (TOP)">
            <a:extLst>
              <a:ext uri="{FF2B5EF4-FFF2-40B4-BE49-F238E27FC236}">
                <a16:creationId xmlns:a16="http://schemas.microsoft.com/office/drawing/2014/main" id="{A9087A56-95CD-4D3D-81C2-14AE8CB55281}"/>
              </a:ext>
            </a:extLst>
          </p:cNvPr>
          <p:cNvSpPr/>
          <p:nvPr/>
        </p:nvSpPr>
        <p:spPr>
          <a:xfrm>
            <a:off x="-5545" y="-4221822"/>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GREEN TRANSITION (BOTTOM)">
            <a:extLst>
              <a:ext uri="{FF2B5EF4-FFF2-40B4-BE49-F238E27FC236}">
                <a16:creationId xmlns:a16="http://schemas.microsoft.com/office/drawing/2014/main" id="{4C7249D0-272F-4BD1-9FCE-C5C0B2AA7C1F}"/>
              </a:ext>
            </a:extLst>
          </p:cNvPr>
          <p:cNvSpPr/>
          <p:nvPr/>
        </p:nvSpPr>
        <p:spPr>
          <a:xfrm>
            <a:off x="-5545" y="6899620"/>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GREEN TRANSITION (TOP)">
            <a:extLst>
              <a:ext uri="{FF2B5EF4-FFF2-40B4-BE49-F238E27FC236}">
                <a16:creationId xmlns:a16="http://schemas.microsoft.com/office/drawing/2014/main" id="{79C08DE2-9C7F-47A4-B7ED-773556C16E4D}"/>
              </a:ext>
            </a:extLst>
          </p:cNvPr>
          <p:cNvSpPr/>
          <p:nvPr/>
        </p:nvSpPr>
        <p:spPr>
          <a:xfrm>
            <a:off x="-5545" y="-420962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GREEN TRIANGLE (BOTTOM)">
            <a:extLst>
              <a:ext uri="{FF2B5EF4-FFF2-40B4-BE49-F238E27FC236}">
                <a16:creationId xmlns:a16="http://schemas.microsoft.com/office/drawing/2014/main" id="{45253502-658B-4396-84A4-FD94CE2A7953}"/>
              </a:ext>
            </a:extLst>
          </p:cNvPr>
          <p:cNvSpPr/>
          <p:nvPr/>
        </p:nvSpPr>
        <p:spPr>
          <a:xfrm rot="10800000">
            <a:off x="349705" y="5384400"/>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GREEN TRIANGLE (TOP)">
            <a:extLst>
              <a:ext uri="{FF2B5EF4-FFF2-40B4-BE49-F238E27FC236}">
                <a16:creationId xmlns:a16="http://schemas.microsoft.com/office/drawing/2014/main" id="{FCA3E367-DFF1-439D-B056-65C9DAE1C9CC}"/>
              </a:ext>
            </a:extLst>
          </p:cNvPr>
          <p:cNvSpPr/>
          <p:nvPr/>
        </p:nvSpPr>
        <p:spPr>
          <a:xfrm>
            <a:off x="-10511" y="-260679"/>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YELLOW ARROW TITLE">
            <a:extLst>
              <a:ext uri="{FF2B5EF4-FFF2-40B4-BE49-F238E27FC236}">
                <a16:creationId xmlns:a16="http://schemas.microsoft.com/office/drawing/2014/main" id="{5250BC18-AE28-476B-B0FC-18CFD514DD4C}"/>
              </a:ext>
            </a:extLst>
          </p:cNvPr>
          <p:cNvGrpSpPr/>
          <p:nvPr/>
        </p:nvGrpSpPr>
        <p:grpSpPr>
          <a:xfrm>
            <a:off x="11353982" y="-3192679"/>
            <a:ext cx="15489305" cy="3066140"/>
            <a:chOff x="-1542809" y="-1621909"/>
            <a:chExt cx="15489305" cy="3066140"/>
          </a:xfrm>
          <a:solidFill>
            <a:srgbClr val="A9D18E"/>
          </a:solidFill>
        </p:grpSpPr>
        <p:sp>
          <p:nvSpPr>
            <p:cNvPr id="28" name="Arrow: Up 27">
              <a:extLst>
                <a:ext uri="{FF2B5EF4-FFF2-40B4-BE49-F238E27FC236}">
                  <a16:creationId xmlns:a16="http://schemas.microsoft.com/office/drawing/2014/main" id="{1289856C-5424-4673-8FC7-E5058FF87714}"/>
                </a:ext>
              </a:extLst>
            </p:cNvPr>
            <p:cNvSpPr/>
            <p:nvPr/>
          </p:nvSpPr>
          <p:spPr>
            <a:xfrm rot="15773629">
              <a:off x="4668774" y="-7833492"/>
              <a:ext cx="3066140" cy="15489305"/>
            </a:xfrm>
            <a:prstGeom prst="upArrow">
              <a:avLst>
                <a:gd name="adj1" fmla="val 50000"/>
                <a:gd name="adj2" fmla="val 40052"/>
              </a:avLst>
            </a:pr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161902E-53F4-4DF7-8A39-5164B056838C}"/>
                </a:ext>
              </a:extLst>
            </p:cNvPr>
            <p:cNvSpPr txBox="1"/>
            <p:nvPr/>
          </p:nvSpPr>
          <p:spPr>
            <a:xfrm rot="21165214">
              <a:off x="-212022" y="-855453"/>
              <a:ext cx="13977662" cy="1400010"/>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300" normalizeH="0" baseline="0" noProof="0">
                  <a:ln>
                    <a:noFill/>
                  </a:ln>
                  <a:solidFill>
                    <a:prstClr val="white"/>
                  </a:solidFill>
                  <a:effectLst/>
                  <a:uLnTx/>
                  <a:uFillTx/>
                  <a:latin typeface="Arial" panose="020B0604020202020204" pitchFamily="34" charset="0"/>
                  <a:cs typeface="Arial" panose="020B0604020202020204" pitchFamily="34" charset="0"/>
                </a:rPr>
                <a:t>NỘI DUNG 3</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606C105E-32B8-4F9C-927E-CED0102DEDEA}"/>
              </a:ext>
            </a:extLst>
          </p:cNvPr>
          <p:cNvGrpSpPr/>
          <p:nvPr/>
        </p:nvGrpSpPr>
        <p:grpSpPr>
          <a:xfrm>
            <a:off x="-14442866" y="7142223"/>
            <a:ext cx="15480000" cy="3066140"/>
            <a:chOff x="-1740159" y="5444053"/>
            <a:chExt cx="15480000" cy="3066140"/>
          </a:xfrm>
          <a:solidFill>
            <a:srgbClr val="F18951"/>
          </a:solidFill>
        </p:grpSpPr>
        <p:sp>
          <p:nvSpPr>
            <p:cNvPr id="31" name="Arrow: Up 30">
              <a:extLst>
                <a:ext uri="{FF2B5EF4-FFF2-40B4-BE49-F238E27FC236}">
                  <a16:creationId xmlns:a16="http://schemas.microsoft.com/office/drawing/2014/main" id="{3031FA44-55D7-4912-B8AC-EB557664D419}"/>
                </a:ext>
              </a:extLst>
            </p:cNvPr>
            <p:cNvSpPr/>
            <p:nvPr/>
          </p:nvSpPr>
          <p:spPr>
            <a:xfrm rot="4964768" flipH="1">
              <a:off x="4466771" y="-762877"/>
              <a:ext cx="3066140" cy="15480000"/>
            </a:xfrm>
            <a:prstGeom prst="upArrow">
              <a:avLst>
                <a:gd name="adj1" fmla="val 50000"/>
                <a:gd name="adj2" fmla="val 400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F193B36D-9ADC-48CB-AF1D-587B6414C07E}"/>
                </a:ext>
              </a:extLst>
            </p:cNvPr>
            <p:cNvSpPr txBox="1"/>
            <p:nvPr/>
          </p:nvSpPr>
          <p:spPr>
            <a:xfrm rot="21165214">
              <a:off x="-1562861" y="6332949"/>
              <a:ext cx="13944937" cy="1400010"/>
            </a:xfrm>
            <a:prstGeom prst="rect">
              <a:avLst/>
            </a:prstGeom>
            <a:grp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1" u="none" strike="noStrike" kern="1200" cap="none" spc="300" normalizeH="0" baseline="0" noProof="0">
                  <a:ln>
                    <a:noFill/>
                  </a:ln>
                  <a:solidFill>
                    <a:prstClr val="white"/>
                  </a:solidFill>
                  <a:effectLst/>
                  <a:uLnTx/>
                  <a:uFillTx/>
                  <a:latin typeface="Arial" panose="020B0604020202020204" pitchFamily="34" charset="0"/>
                  <a:cs typeface="Arial" panose="020B0604020202020204" pitchFamily="34" charset="0"/>
                </a:rPr>
                <a:t>NỘI DUNG 3</a:t>
              </a:r>
              <a:endParaRPr kumimoji="0" lang="en-PH" sz="1800" b="1"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4" name="WHITE BORDER">
            <a:extLst>
              <a:ext uri="{FF2B5EF4-FFF2-40B4-BE49-F238E27FC236}">
                <a16:creationId xmlns:a16="http://schemas.microsoft.com/office/drawing/2014/main" id="{752A794D-A7CB-454B-9775-E81B330035BF}"/>
              </a:ext>
            </a:extLst>
          </p:cNvPr>
          <p:cNvSpPr/>
          <p:nvPr/>
        </p:nvSpPr>
        <p:spPr>
          <a:xfrm>
            <a:off x="-10510" y="145800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WHITE BORDER">
            <a:extLst>
              <a:ext uri="{FF2B5EF4-FFF2-40B4-BE49-F238E27FC236}">
                <a16:creationId xmlns:a16="http://schemas.microsoft.com/office/drawing/2014/main" id="{27122CBE-EB1F-4649-BC62-384943FDCC23}"/>
              </a:ext>
            </a:extLst>
          </p:cNvPr>
          <p:cNvSpPr/>
          <p:nvPr/>
        </p:nvSpPr>
        <p:spPr>
          <a:xfrm rot="21167903">
            <a:off x="-121452" y="680091"/>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WHITE BORDER">
            <a:extLst>
              <a:ext uri="{FF2B5EF4-FFF2-40B4-BE49-F238E27FC236}">
                <a16:creationId xmlns:a16="http://schemas.microsoft.com/office/drawing/2014/main" id="{2E5B5EBE-1403-4FDE-851D-F233534BB364}"/>
              </a:ext>
            </a:extLst>
          </p:cNvPr>
          <p:cNvSpPr/>
          <p:nvPr/>
        </p:nvSpPr>
        <p:spPr>
          <a:xfrm>
            <a:off x="12062747" y="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WHITE BORDER">
            <a:extLst>
              <a:ext uri="{FF2B5EF4-FFF2-40B4-BE49-F238E27FC236}">
                <a16:creationId xmlns:a16="http://schemas.microsoft.com/office/drawing/2014/main" id="{B6383E31-8060-48CB-8E66-318CBF452ECB}"/>
              </a:ext>
            </a:extLst>
          </p:cNvPr>
          <p:cNvSpPr/>
          <p:nvPr/>
        </p:nvSpPr>
        <p:spPr>
          <a:xfrm rot="21167903">
            <a:off x="-121453" y="6063612"/>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868073"/>
      </p:ext>
    </p:extLst>
  </p:cSld>
  <p:clrMapOvr>
    <a:masterClrMapping/>
  </p:clrMapOvr>
  <p:transition spd="slow" advTm="4104">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6" presetClass="emph" presetSubtype="0" fill="hold" nodeType="withEffect">
                                  <p:stCondLst>
                                    <p:cond delay="0"/>
                                  </p:stCondLst>
                                  <p:childTnLst>
                                    <p:animScale>
                                      <p:cBhvr>
                                        <p:cTn id="12" dur="10750" fill="hold"/>
                                        <p:tgtEl>
                                          <p:spTgt spid="37"/>
                                        </p:tgtEl>
                                      </p:cBhvr>
                                      <p:by x="120000" y="120000"/>
                                    </p:animScale>
                                  </p:childTnLst>
                                </p:cTn>
                              </p:par>
                              <p:par>
                                <p:cTn id="13" presetID="35" presetClass="path" presetSubtype="0" accel="50000" decel="50000" fill="hold" nodeType="withEffect">
                                  <p:stCondLst>
                                    <p:cond delay="0"/>
                                  </p:stCondLst>
                                  <p:childTnLst>
                                    <p:animMotion origin="layout" path="M 3.75E-6 -1.85185E-6 L -1.11745 0.24746 " pathEditMode="relative" rAng="0" ptsTypes="AA">
                                      <p:cBhvr>
                                        <p:cTn id="14" dur="750" fill="hold"/>
                                        <p:tgtEl>
                                          <p:spTgt spid="27"/>
                                        </p:tgtEl>
                                        <p:attrNameLst>
                                          <p:attrName>ppt_x</p:attrName>
                                          <p:attrName>ppt_y</p:attrName>
                                        </p:attrNameLst>
                                      </p:cBhvr>
                                      <p:rCtr x="-55872" y="12384"/>
                                    </p:animMotion>
                                  </p:childTnLst>
                                </p:cTn>
                              </p:par>
                              <p:par>
                                <p:cTn id="15" presetID="42" presetClass="path" presetSubtype="0" fill="hold" nodeType="withEffect">
                                  <p:stCondLst>
                                    <p:cond delay="750"/>
                                  </p:stCondLst>
                                  <p:childTnLst>
                                    <p:animMotion origin="layout" path="M -1.11745 0.24746 L -1.24948 0.27685 " pathEditMode="relative" rAng="0" ptsTypes="AA">
                                      <p:cBhvr>
                                        <p:cTn id="16" dur="10000" fill="hold"/>
                                        <p:tgtEl>
                                          <p:spTgt spid="27"/>
                                        </p:tgtEl>
                                        <p:attrNameLst>
                                          <p:attrName>ppt_x</p:attrName>
                                          <p:attrName>ppt_y</p:attrName>
                                        </p:attrNameLst>
                                      </p:cBhvr>
                                      <p:rCtr x="-6602" y="1458"/>
                                    </p:animMotion>
                                  </p:childTnLst>
                                </p:cTn>
                              </p:par>
                              <p:par>
                                <p:cTn id="17" presetID="63" presetClass="path" presetSubtype="0" accel="50000" decel="50000" fill="hold" nodeType="withEffect">
                                  <p:stCondLst>
                                    <p:cond delay="0"/>
                                  </p:stCondLst>
                                  <p:childTnLst>
                                    <p:animMotion origin="layout" path="M -4.16667E-7 -4.81481E-6 L 1.04974 -0.24837 " pathEditMode="relative" rAng="0" ptsTypes="AA">
                                      <p:cBhvr>
                                        <p:cTn id="18" dur="750" fill="hold"/>
                                        <p:tgtEl>
                                          <p:spTgt spid="30"/>
                                        </p:tgtEl>
                                        <p:attrNameLst>
                                          <p:attrName>ppt_x</p:attrName>
                                          <p:attrName>ppt_y</p:attrName>
                                        </p:attrNameLst>
                                      </p:cBhvr>
                                      <p:rCtr x="52487" y="-12431"/>
                                    </p:animMotion>
                                  </p:childTnLst>
                                </p:cTn>
                              </p:par>
                              <p:par>
                                <p:cTn id="19" presetID="42" presetClass="path" presetSubtype="0" fill="hold" nodeType="withEffect">
                                  <p:stCondLst>
                                    <p:cond delay="1000"/>
                                  </p:stCondLst>
                                  <p:childTnLst>
                                    <p:animMotion origin="layout" path="M 1.04974 -0.24837 L 1.18854 -0.28148 " pathEditMode="relative" rAng="0" ptsTypes="AA">
                                      <p:cBhvr>
                                        <p:cTn id="20" dur="10000" fill="hold"/>
                                        <p:tgtEl>
                                          <p:spTgt spid="30"/>
                                        </p:tgtEl>
                                        <p:attrNameLst>
                                          <p:attrName>ppt_x</p:attrName>
                                          <p:attrName>ppt_y</p:attrName>
                                        </p:attrNameLst>
                                      </p:cBhvr>
                                      <p:rCtr x="6940" y="-1667"/>
                                    </p:animMotion>
                                  </p:childTnLst>
                                </p:cTn>
                              </p:par>
                              <p:par>
                                <p:cTn id="21" presetID="2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250"/>
                                        <p:tgtEl>
                                          <p:spTgt spid="6"/>
                                        </p:tgtEl>
                                      </p:cBhvr>
                                    </p:animEffect>
                                  </p:childTnLst>
                                </p:cTn>
                              </p:par>
                              <p:par>
                                <p:cTn id="24" presetID="22" presetClass="entr" presetSubtype="1" fill="hold" grpId="0"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250"/>
                                        <p:tgtEl>
                                          <p:spTgt spid="4"/>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250"/>
                                        <p:tgtEl>
                                          <p:spTgt spid="15"/>
                                        </p:tgtEl>
                                      </p:cBhvr>
                                    </p:animEffect>
                                  </p:childTnLst>
                                </p:cTn>
                              </p:par>
                              <p:par>
                                <p:cTn id="30" presetID="22" presetClass="entr" presetSubtype="4" fill="hold" grpId="0" nodeType="withEffect">
                                  <p:stCondLst>
                                    <p:cond delay="75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250"/>
                                        <p:tgtEl>
                                          <p:spTgt spid="12"/>
                                        </p:tgtEl>
                                      </p:cBhvr>
                                    </p:animEffect>
                                  </p:childTnLst>
                                </p:cTn>
                              </p:par>
                              <p:par>
                                <p:cTn id="33" presetID="42" presetClass="path" presetSubtype="0" accel="50000" decel="50000" fill="hold" grpId="0" nodeType="withEffect">
                                  <p:stCondLst>
                                    <p:cond delay="0"/>
                                  </p:stCondLst>
                                  <p:childTnLst>
                                    <p:animMotion origin="layout" path="M 0 0.61459 L 0 -2.22222E-6 " pathEditMode="relative" rAng="0" ptsTypes="AA">
                                      <p:cBhvr>
                                        <p:cTn id="34" dur="1000" fill="hold"/>
                                        <p:tgtEl>
                                          <p:spTgt spid="47"/>
                                        </p:tgtEl>
                                        <p:attrNameLst>
                                          <p:attrName>ppt_x</p:attrName>
                                          <p:attrName>ppt_y</p:attrName>
                                        </p:attrNameLst>
                                      </p:cBhvr>
                                      <p:rCtr x="0" y="-30718"/>
                                    </p:animMotion>
                                  </p:childTnLst>
                                </p:cTn>
                              </p:par>
                              <p:par>
                                <p:cTn id="35" presetID="42" presetClass="path" presetSubtype="0" accel="50000" decel="50000" fill="hold" grpId="0" nodeType="withEffect">
                                  <p:stCondLst>
                                    <p:cond delay="0"/>
                                  </p:stCondLst>
                                  <p:childTnLst>
                                    <p:animMotion origin="layout" path="M 0 -0.62245 L 0 -4.81481E-6 " pathEditMode="relative" rAng="0" ptsTypes="AA">
                                      <p:cBhvr>
                                        <p:cTn id="36" dur="1000" fill="hold"/>
                                        <p:tgtEl>
                                          <p:spTgt spid="48"/>
                                        </p:tgtEl>
                                        <p:attrNameLst>
                                          <p:attrName>ppt_x</p:attrName>
                                          <p:attrName>ppt_y</p:attrName>
                                        </p:attrNameLst>
                                      </p:cBhvr>
                                      <p:rCtr x="0" y="31111"/>
                                    </p:animMotion>
                                  </p:childTnLst>
                                </p:cTn>
                              </p:par>
                              <p:par>
                                <p:cTn id="37" presetID="42" presetClass="path" presetSubtype="0" accel="50000" decel="50000" fill="hold" grpId="0" nodeType="withEffect">
                                  <p:stCondLst>
                                    <p:cond delay="150"/>
                                  </p:stCondLst>
                                  <p:childTnLst>
                                    <p:animMotion origin="layout" path="M 0 0.61458 L 0 -3.7037E-7 " pathEditMode="relative" rAng="0" ptsTypes="AA">
                                      <p:cBhvr>
                                        <p:cTn id="38" dur="1000" fill="hold"/>
                                        <p:tgtEl>
                                          <p:spTgt spid="56"/>
                                        </p:tgtEl>
                                        <p:attrNameLst>
                                          <p:attrName>ppt_x</p:attrName>
                                          <p:attrName>ppt_y</p:attrName>
                                        </p:attrNameLst>
                                      </p:cBhvr>
                                      <p:rCtr x="0" y="-30718"/>
                                    </p:animMotion>
                                  </p:childTnLst>
                                </p:cTn>
                              </p:par>
                              <p:par>
                                <p:cTn id="39" presetID="42" presetClass="path" presetSubtype="0" accel="50000" decel="50000" fill="hold" grpId="0" nodeType="withEffect">
                                  <p:stCondLst>
                                    <p:cond delay="150"/>
                                  </p:stCondLst>
                                  <p:childTnLst>
                                    <p:animMotion origin="layout" path="M 0 -0.62245 L 0 -1.48148E-6 " pathEditMode="relative" rAng="0" ptsTypes="AA">
                                      <p:cBhvr>
                                        <p:cTn id="40" dur="1000" fill="hold"/>
                                        <p:tgtEl>
                                          <p:spTgt spid="55"/>
                                        </p:tgtEl>
                                        <p:attrNameLst>
                                          <p:attrName>ppt_x</p:attrName>
                                          <p:attrName>ppt_y</p:attrName>
                                        </p:attrNameLst>
                                      </p:cBhvr>
                                      <p:rCtr x="0" y="31111"/>
                                    </p:animMotion>
                                  </p:childTnLst>
                                </p:cTn>
                              </p:par>
                              <p:par>
                                <p:cTn id="41" presetID="42" presetClass="path" presetSubtype="0" accel="50000" decel="50000" fill="hold" grpId="0" nodeType="withEffect">
                                  <p:stCondLst>
                                    <p:cond delay="300"/>
                                  </p:stCondLst>
                                  <p:childTnLst>
                                    <p:animMotion origin="layout" path="M 0 0.61458 L 0 -1.48148E-6 " pathEditMode="relative" rAng="0" ptsTypes="AA">
                                      <p:cBhvr>
                                        <p:cTn id="42" dur="1000" fill="hold"/>
                                        <p:tgtEl>
                                          <p:spTgt spid="62"/>
                                        </p:tgtEl>
                                        <p:attrNameLst>
                                          <p:attrName>ppt_x</p:attrName>
                                          <p:attrName>ppt_y</p:attrName>
                                        </p:attrNameLst>
                                      </p:cBhvr>
                                      <p:rCtr x="0" y="-30741"/>
                                    </p:animMotion>
                                  </p:childTnLst>
                                </p:cTn>
                              </p:par>
                              <p:par>
                                <p:cTn id="43" presetID="42" presetClass="path" presetSubtype="0" accel="50000" decel="50000" fill="hold" grpId="0" nodeType="withEffect">
                                  <p:stCondLst>
                                    <p:cond delay="300"/>
                                  </p:stCondLst>
                                  <p:childTnLst>
                                    <p:animMotion origin="layout" path="M 0 -0.62245 L 0 -1.48148E-6 " pathEditMode="relative" rAng="0" ptsTypes="AA">
                                      <p:cBhvr>
                                        <p:cTn id="44" dur="1000" fill="hold"/>
                                        <p:tgtEl>
                                          <p:spTgt spid="61"/>
                                        </p:tgtEl>
                                        <p:attrNameLst>
                                          <p:attrName>ppt_x</p:attrName>
                                          <p:attrName>ppt_y</p:attrName>
                                        </p:attrNameLst>
                                      </p:cBhvr>
                                      <p:rCtr x="0" y="3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animBg="1"/>
      <p:bldP spid="62" grpId="0" animBg="1"/>
      <p:bldP spid="55" grpId="0" animBg="1"/>
      <p:bldP spid="56" grpId="0" animBg="1"/>
      <p:bldP spid="48" grpId="0" animBg="1"/>
      <p:bldP spid="47" grpId="0" animBg="1"/>
      <p:bldP spid="4" grpId="0" animBg="1"/>
      <p:bldP spid="6" grpId="0" animBg="1"/>
      <p:bldP spid="12"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D16A"/>
        </a:solidFill>
        <a:effectLst/>
      </p:bgPr>
    </p:bg>
    <p:spTree>
      <p:nvGrpSpPr>
        <p:cNvPr id="1" name=""/>
        <p:cNvGrpSpPr/>
        <p:nvPr/>
      </p:nvGrpSpPr>
      <p:grpSpPr>
        <a:xfrm>
          <a:off x="0" y="0"/>
          <a:ext cx="0" cy="0"/>
          <a:chOff x="0" y="0"/>
          <a:chExt cx="0" cy="0"/>
        </a:xfrm>
      </p:grpSpPr>
      <p:grpSp>
        <p:nvGrpSpPr>
          <p:cNvPr id="50" name="APP WINDOW (BACK)">
            <a:extLst>
              <a:ext uri="{FF2B5EF4-FFF2-40B4-BE49-F238E27FC236}">
                <a16:creationId xmlns:a16="http://schemas.microsoft.com/office/drawing/2014/main" id="{AB581045-901B-4F09-B4E3-69F1B4F18797}"/>
              </a:ext>
            </a:extLst>
          </p:cNvPr>
          <p:cNvGrpSpPr/>
          <p:nvPr/>
        </p:nvGrpSpPr>
        <p:grpSpPr>
          <a:xfrm>
            <a:off x="186896" y="170557"/>
            <a:ext cx="11502887" cy="6188765"/>
            <a:chOff x="344557" y="334618"/>
            <a:chExt cx="11502887" cy="6188765"/>
          </a:xfrm>
        </p:grpSpPr>
        <p:sp>
          <p:nvSpPr>
            <p:cNvPr id="51" name="Rectangle 50">
              <a:extLst>
                <a:ext uri="{FF2B5EF4-FFF2-40B4-BE49-F238E27FC236}">
                  <a16:creationId xmlns:a16="http://schemas.microsoft.com/office/drawing/2014/main" id="{8AAE5236-4093-409C-8321-2466E834C203}"/>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A72F20B3-DA11-43FE-A149-73F2BC0942DA}"/>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BC1B7F42-9B4F-4E47-9669-4003BF9D93BB}"/>
                </a:ext>
              </a:extLst>
            </p:cNvPr>
            <p:cNvGrpSpPr/>
            <p:nvPr/>
          </p:nvGrpSpPr>
          <p:grpSpPr>
            <a:xfrm>
              <a:off x="486382" y="464073"/>
              <a:ext cx="175098" cy="175098"/>
              <a:chOff x="2256816" y="1157591"/>
              <a:chExt cx="447474" cy="447473"/>
            </a:xfrm>
          </p:grpSpPr>
          <p:cxnSp>
            <p:nvCxnSpPr>
              <p:cNvPr id="57" name="Straight Connector 56">
                <a:extLst>
                  <a:ext uri="{FF2B5EF4-FFF2-40B4-BE49-F238E27FC236}">
                    <a16:creationId xmlns:a16="http://schemas.microsoft.com/office/drawing/2014/main" id="{F671F7D4-4D5E-4033-8C6F-32F51ACF92B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D554FD-B0ED-4543-84BA-8347C8A91FF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BBD9EFE-145E-4812-AC1E-94390709A34F}"/>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C7E3916-22D2-4D4C-AE70-0EA453B33D97}"/>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28A2C12-12D2-4965-8D44-CFBD6F1CCBF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APP WINDOW (MID)">
            <a:extLst>
              <a:ext uri="{FF2B5EF4-FFF2-40B4-BE49-F238E27FC236}">
                <a16:creationId xmlns:a16="http://schemas.microsoft.com/office/drawing/2014/main" id="{BE6D2CB3-EF92-4F39-B289-EE5782E63B75}"/>
              </a:ext>
            </a:extLst>
          </p:cNvPr>
          <p:cNvGrpSpPr/>
          <p:nvPr/>
        </p:nvGrpSpPr>
        <p:grpSpPr>
          <a:xfrm>
            <a:off x="268423" y="244386"/>
            <a:ext cx="11502887" cy="6188765"/>
            <a:chOff x="344557" y="334618"/>
            <a:chExt cx="11502887" cy="6188765"/>
          </a:xfrm>
        </p:grpSpPr>
        <p:sp>
          <p:nvSpPr>
            <p:cNvPr id="60" name="Rectangle 59">
              <a:extLst>
                <a:ext uri="{FF2B5EF4-FFF2-40B4-BE49-F238E27FC236}">
                  <a16:creationId xmlns:a16="http://schemas.microsoft.com/office/drawing/2014/main" id="{48D0613E-646A-4EE6-B7DF-3DFD43F53178}"/>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F92C22C4-4A07-4CDB-88EB-45C7554608D9}"/>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B1B9B6D0-8ED1-4CF6-ABA2-F6DE2BB22343}"/>
                </a:ext>
              </a:extLst>
            </p:cNvPr>
            <p:cNvGrpSpPr/>
            <p:nvPr/>
          </p:nvGrpSpPr>
          <p:grpSpPr>
            <a:xfrm>
              <a:off x="486382" y="464073"/>
              <a:ext cx="175098" cy="175098"/>
              <a:chOff x="2256816" y="1157591"/>
              <a:chExt cx="447474" cy="447473"/>
            </a:xfrm>
          </p:grpSpPr>
          <p:cxnSp>
            <p:nvCxnSpPr>
              <p:cNvPr id="66" name="Straight Connector 65">
                <a:extLst>
                  <a:ext uri="{FF2B5EF4-FFF2-40B4-BE49-F238E27FC236}">
                    <a16:creationId xmlns:a16="http://schemas.microsoft.com/office/drawing/2014/main" id="{1F541EB8-85AD-4507-BFBE-7B5903DCF0AA}"/>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911DE6-D9FE-4E8C-B476-6C6E12028F34}"/>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95D9F86B-2703-4E9D-B4B8-E44AC52866EC}"/>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ADF673-6117-469B-9EFE-D4B7384E22AB}"/>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5BCC7F-3F5E-46DB-9F10-CDEE1E543BD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7" name="APP WINDOW (FRONT)">
            <a:extLst>
              <a:ext uri="{FF2B5EF4-FFF2-40B4-BE49-F238E27FC236}">
                <a16:creationId xmlns:a16="http://schemas.microsoft.com/office/drawing/2014/main" id="{6011B916-5263-463B-B098-D0676F366B0B}"/>
              </a:ext>
            </a:extLst>
          </p:cNvPr>
          <p:cNvGrpSpPr/>
          <p:nvPr/>
        </p:nvGrpSpPr>
        <p:grpSpPr>
          <a:xfrm>
            <a:off x="344557" y="3346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RIGHT HAND">
            <a:extLst>
              <a:ext uri="{FF2B5EF4-FFF2-40B4-BE49-F238E27FC236}">
                <a16:creationId xmlns:a16="http://schemas.microsoft.com/office/drawing/2014/main" id="{1B5E57BF-CBBB-4556-BE8A-B5A7AF59A122}"/>
              </a:ext>
            </a:extLst>
          </p:cNvPr>
          <p:cNvSpPr/>
          <p:nvPr/>
        </p:nvSpPr>
        <p:spPr>
          <a:xfrm rot="220563" flipH="1">
            <a:off x="9824159" y="6623628"/>
            <a:ext cx="790308" cy="220814"/>
          </a:xfrm>
          <a:custGeom>
            <a:avLst/>
            <a:gdLst>
              <a:gd name="connsiteX0" fmla="*/ 0 w 423755"/>
              <a:gd name="connsiteY0" fmla="*/ 31654 h 118398"/>
              <a:gd name="connsiteX1" fmla="*/ 136148 w 423755"/>
              <a:gd name="connsiteY1" fmla="*/ 55674 h 118398"/>
              <a:gd name="connsiteX2" fmla="*/ 298966 w 423755"/>
              <a:gd name="connsiteY2" fmla="*/ 947 h 118398"/>
              <a:gd name="connsiteX3" fmla="*/ 417729 w 423755"/>
              <a:gd name="connsiteY3" fmla="*/ 54336 h 118398"/>
              <a:gd name="connsiteX4" fmla="*/ 392398 w 423755"/>
              <a:gd name="connsiteY4" fmla="*/ 65009 h 118398"/>
              <a:gd name="connsiteX5" fmla="*/ 284384 w 423755"/>
              <a:gd name="connsiteY5" fmla="*/ 36977 h 118398"/>
              <a:gd name="connsiteX6" fmla="*/ 357782 w 423755"/>
              <a:gd name="connsiteY6" fmla="*/ 62335 h 118398"/>
              <a:gd name="connsiteX7" fmla="*/ 122904 w 423755"/>
              <a:gd name="connsiteY7" fmla="*/ 118399 h 118398"/>
              <a:gd name="connsiteX8" fmla="*/ 6789 w 423755"/>
              <a:gd name="connsiteY8" fmla="*/ 109063 h 11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755" h="118398">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IRL HAIR">
            <a:extLst>
              <a:ext uri="{FF2B5EF4-FFF2-40B4-BE49-F238E27FC236}">
                <a16:creationId xmlns:a16="http://schemas.microsoft.com/office/drawing/2014/main" id="{678B6B4A-C10B-4542-A7C5-462B8E2A1A17}"/>
              </a:ext>
            </a:extLst>
          </p:cNvPr>
          <p:cNvSpPr/>
          <p:nvPr/>
        </p:nvSpPr>
        <p:spPr>
          <a:xfrm rot="21373771" flipH="1">
            <a:off x="10454609" y="4475108"/>
            <a:ext cx="1610681" cy="1730535"/>
          </a:xfrm>
          <a:custGeom>
            <a:avLst/>
            <a:gdLst>
              <a:gd name="connsiteX0" fmla="*/ 860389 w 863630"/>
              <a:gd name="connsiteY0" fmla="*/ 196250 h 927895"/>
              <a:gd name="connsiteX1" fmla="*/ 796326 w 863630"/>
              <a:gd name="connsiteY1" fmla="*/ 572600 h 927895"/>
              <a:gd name="connsiteX2" fmla="*/ 530073 w 863630"/>
              <a:gd name="connsiteY2" fmla="*/ 632676 h 927895"/>
              <a:gd name="connsiteX3" fmla="*/ 236456 w 863630"/>
              <a:gd name="connsiteY3" fmla="*/ 927604 h 927895"/>
              <a:gd name="connsiteX4" fmla="*/ 137701 w 863630"/>
              <a:gd name="connsiteY4" fmla="*/ 481843 h 927895"/>
              <a:gd name="connsiteX5" fmla="*/ 478021 w 863630"/>
              <a:gd name="connsiteY5" fmla="*/ 146872 h 927895"/>
              <a:gd name="connsiteX6" fmla="*/ 792340 w 863630"/>
              <a:gd name="connsiteY6" fmla="*/ 68125 h 927895"/>
              <a:gd name="connsiteX7" fmla="*/ 860389 w 863630"/>
              <a:gd name="connsiteY7" fmla="*/ 196250 h 9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30" h="927895">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IRT SLEEVE">
            <a:extLst>
              <a:ext uri="{FF2B5EF4-FFF2-40B4-BE49-F238E27FC236}">
                <a16:creationId xmlns:a16="http://schemas.microsoft.com/office/drawing/2014/main" id="{A8FBB2E6-7B5C-4CD2-978D-8CB82E01EC0D}"/>
              </a:ext>
            </a:extLst>
          </p:cNvPr>
          <p:cNvSpPr/>
          <p:nvPr/>
        </p:nvSpPr>
        <p:spPr>
          <a:xfrm flipH="1">
            <a:off x="10581636" y="5364050"/>
            <a:ext cx="233174" cy="306174"/>
          </a:xfrm>
          <a:custGeom>
            <a:avLst/>
            <a:gdLst>
              <a:gd name="connsiteX0" fmla="*/ 0 w 125025"/>
              <a:gd name="connsiteY0" fmla="*/ 0 h 164167"/>
              <a:gd name="connsiteX1" fmla="*/ 124113 w 125025"/>
              <a:gd name="connsiteY1" fmla="*/ 152119 h 164167"/>
              <a:gd name="connsiteX2" fmla="*/ 0 w 125025"/>
              <a:gd name="connsiteY2" fmla="*/ 0 h 164167"/>
            </a:gdLst>
            <a:ahLst/>
            <a:cxnLst>
              <a:cxn ang="0">
                <a:pos x="connsiteX0" y="connsiteY0"/>
              </a:cxn>
              <a:cxn ang="0">
                <a:pos x="connsiteX1" y="connsiteY1"/>
              </a:cxn>
              <a:cxn ang="0">
                <a:pos x="connsiteX2" y="connsiteY2"/>
              </a:cxn>
            </a:cxnLst>
            <a:rect l="l" t="t" r="r" b="b"/>
            <a:pathLst>
              <a:path w="125025" h="164167">
                <a:moveTo>
                  <a:pt x="0" y="0"/>
                </a:moveTo>
                <a:cubicBezTo>
                  <a:pt x="69720" y="13682"/>
                  <a:pt x="110765" y="87440"/>
                  <a:pt x="124113" y="152119"/>
                </a:cubicBezTo>
                <a:cubicBezTo>
                  <a:pt x="137460" y="216799"/>
                  <a:pt x="0" y="0"/>
                  <a:pt x="0" y="0"/>
                </a:cubicBezTo>
                <a:close/>
              </a:path>
            </a:pathLst>
          </a:custGeom>
          <a:solidFill>
            <a:srgbClr val="E63B0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IRL BODY">
            <a:extLst>
              <a:ext uri="{FF2B5EF4-FFF2-40B4-BE49-F238E27FC236}">
                <a16:creationId xmlns:a16="http://schemas.microsoft.com/office/drawing/2014/main" id="{89523DE9-4FFF-4844-A2F2-299073F9FFE7}"/>
              </a:ext>
            </a:extLst>
          </p:cNvPr>
          <p:cNvGrpSpPr/>
          <p:nvPr/>
        </p:nvGrpSpPr>
        <p:grpSpPr>
          <a:xfrm flipH="1">
            <a:off x="10479300" y="5239472"/>
            <a:ext cx="1020140" cy="1731775"/>
            <a:chOff x="-78867" y="1285736"/>
            <a:chExt cx="546988" cy="928560"/>
          </a:xfrm>
        </p:grpSpPr>
        <p:sp>
          <p:nvSpPr>
            <p:cNvPr id="17" name="Freeform: Shape 16">
              <a:extLst>
                <a:ext uri="{FF2B5EF4-FFF2-40B4-BE49-F238E27FC236}">
                  <a16:creationId xmlns:a16="http://schemas.microsoft.com/office/drawing/2014/main" id="{6039D692-27CF-494B-B432-6D49B8EDD236}"/>
                </a:ext>
              </a:extLst>
            </p:cNvPr>
            <p:cNvSpPr/>
            <p:nvPr/>
          </p:nvSpPr>
          <p:spPr>
            <a:xfrm>
              <a:off x="-60755" y="1285736"/>
              <a:ext cx="528876" cy="928560"/>
            </a:xfrm>
            <a:custGeom>
              <a:avLst/>
              <a:gdLst>
                <a:gd name="connsiteX0" fmla="*/ 232197 w 528876"/>
                <a:gd name="connsiteY0" fmla="*/ 17086 h 928560"/>
                <a:gd name="connsiteX1" fmla="*/ 25994 w 528876"/>
                <a:gd name="connsiteY1" fmla="*/ 151228 h 928560"/>
                <a:gd name="connsiteX2" fmla="*/ 76040 w 528876"/>
                <a:gd name="connsiteY2" fmla="*/ 845884 h 928560"/>
                <a:gd name="connsiteX3" fmla="*/ 516478 w 528876"/>
                <a:gd name="connsiteY3" fmla="*/ 861906 h 928560"/>
                <a:gd name="connsiteX4" fmla="*/ 524527 w 528876"/>
                <a:gd name="connsiteY4" fmla="*/ 475526 h 928560"/>
                <a:gd name="connsiteX5" fmla="*/ 401752 w 528876"/>
                <a:gd name="connsiteY5" fmla="*/ 123865 h 928560"/>
                <a:gd name="connsiteX6" fmla="*/ 232197 w 528876"/>
                <a:gd name="connsiteY6" fmla="*/ 17086 h 9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876" h="928560">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35223"/>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2F2F547E-00AD-4711-8F25-DCFFFEA12EEE}"/>
                </a:ext>
              </a:extLst>
            </p:cNvPr>
            <p:cNvSpPr/>
            <p:nvPr/>
          </p:nvSpPr>
          <p:spPr>
            <a:xfrm>
              <a:off x="-78867" y="1438971"/>
              <a:ext cx="526694" cy="749520"/>
            </a:xfrm>
            <a:custGeom>
              <a:avLst/>
              <a:gdLst>
                <a:gd name="connsiteX0" fmla="*/ 118301 w 526694"/>
                <a:gd name="connsiteY0" fmla="*/ 0 h 749520"/>
                <a:gd name="connsiteX1" fmla="*/ 286467 w 526694"/>
                <a:gd name="connsiteY1" fmla="*/ 350324 h 749520"/>
                <a:gd name="connsiteX2" fmla="*/ 240433 w 526694"/>
                <a:gd name="connsiteY2" fmla="*/ 520496 h 749520"/>
                <a:gd name="connsiteX3" fmla="*/ 526694 w 526694"/>
                <a:gd name="connsiteY3" fmla="*/ 498456 h 749520"/>
                <a:gd name="connsiteX4" fmla="*/ 524637 w 526694"/>
                <a:gd name="connsiteY4" fmla="*/ 608579 h 749520"/>
                <a:gd name="connsiteX5" fmla="*/ 182234 w 526694"/>
                <a:gd name="connsiteY5" fmla="*/ 740690 h 749520"/>
                <a:gd name="connsiteX6" fmla="*/ 0 w 526694"/>
                <a:gd name="connsiteY6" fmla="*/ 736729 h 74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94" h="749520">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63B0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NECK">
            <a:extLst>
              <a:ext uri="{FF2B5EF4-FFF2-40B4-BE49-F238E27FC236}">
                <a16:creationId xmlns:a16="http://schemas.microsoft.com/office/drawing/2014/main" id="{0484F986-6986-4E89-B59A-3B94C00584D1}"/>
              </a:ext>
            </a:extLst>
          </p:cNvPr>
          <p:cNvSpPr/>
          <p:nvPr/>
        </p:nvSpPr>
        <p:spPr>
          <a:xfrm flipH="1">
            <a:off x="10736583" y="4917893"/>
            <a:ext cx="333441" cy="694502"/>
          </a:xfrm>
          <a:custGeom>
            <a:avLst/>
            <a:gdLst>
              <a:gd name="connsiteX0" fmla="*/ 69437 w 178787"/>
              <a:gd name="connsiteY0" fmla="*/ 0 h 372385"/>
              <a:gd name="connsiteX1" fmla="*/ 0 w 178787"/>
              <a:gd name="connsiteY1" fmla="*/ 205534 h 372385"/>
              <a:gd name="connsiteX2" fmla="*/ 140083 w 178787"/>
              <a:gd name="connsiteY2" fmla="*/ 365677 h 372385"/>
              <a:gd name="connsiteX3" fmla="*/ 132085 w 178787"/>
              <a:gd name="connsiteY3" fmla="*/ 225542 h 372385"/>
              <a:gd name="connsiteX4" fmla="*/ 178788 w 178787"/>
              <a:gd name="connsiteY4" fmla="*/ 58713 h 37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87" h="372385">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NECK SHADOW">
            <a:extLst>
              <a:ext uri="{FF2B5EF4-FFF2-40B4-BE49-F238E27FC236}">
                <a16:creationId xmlns:a16="http://schemas.microsoft.com/office/drawing/2014/main" id="{89F15B74-6202-404A-9CAA-BB55687AD112}"/>
              </a:ext>
            </a:extLst>
          </p:cNvPr>
          <p:cNvSpPr/>
          <p:nvPr/>
        </p:nvSpPr>
        <p:spPr>
          <a:xfrm flipH="1">
            <a:off x="10736438" y="4917893"/>
            <a:ext cx="235811" cy="547875"/>
          </a:xfrm>
          <a:custGeom>
            <a:avLst/>
            <a:gdLst>
              <a:gd name="connsiteX0" fmla="*/ 79736 w 126439"/>
              <a:gd name="connsiteY0" fmla="*/ 225542 h 293765"/>
              <a:gd name="connsiteX1" fmla="*/ 126439 w 126439"/>
              <a:gd name="connsiteY1" fmla="*/ 58713 h 293765"/>
              <a:gd name="connsiteX2" fmla="*/ 17012 w 126439"/>
              <a:gd name="connsiteY2" fmla="*/ 0 h 293765"/>
              <a:gd name="connsiteX3" fmla="*/ 218 w 126439"/>
              <a:gd name="connsiteY3" fmla="*/ 49506 h 293765"/>
              <a:gd name="connsiteX4" fmla="*/ 67649 w 126439"/>
              <a:gd name="connsiteY4" fmla="*/ 290942 h 293765"/>
              <a:gd name="connsiteX5" fmla="*/ 90795 w 126439"/>
              <a:gd name="connsiteY5" fmla="*/ 282044 h 293765"/>
              <a:gd name="connsiteX6" fmla="*/ 79736 w 126439"/>
              <a:gd name="connsiteY6" fmla="*/ 225542 h 29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39" h="293765">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LEFT ARM">
            <a:extLst>
              <a:ext uri="{FF2B5EF4-FFF2-40B4-BE49-F238E27FC236}">
                <a16:creationId xmlns:a16="http://schemas.microsoft.com/office/drawing/2014/main" id="{E390415E-814D-434A-AD0F-42AC891A2B81}"/>
              </a:ext>
            </a:extLst>
          </p:cNvPr>
          <p:cNvGrpSpPr/>
          <p:nvPr/>
        </p:nvGrpSpPr>
        <p:grpSpPr>
          <a:xfrm>
            <a:off x="9909476" y="4987717"/>
            <a:ext cx="1756100" cy="2001745"/>
            <a:chOff x="5119796" y="1910103"/>
            <a:chExt cx="2054160" cy="2341499"/>
          </a:xfrm>
        </p:grpSpPr>
        <p:sp>
          <p:nvSpPr>
            <p:cNvPr id="22" name="Freeform: Shape 21">
              <a:extLst>
                <a:ext uri="{FF2B5EF4-FFF2-40B4-BE49-F238E27FC236}">
                  <a16:creationId xmlns:a16="http://schemas.microsoft.com/office/drawing/2014/main" id="{59715314-7247-4307-806D-F377703BE7AF}"/>
                </a:ext>
              </a:extLst>
            </p:cNvPr>
            <p:cNvSpPr/>
            <p:nvPr/>
          </p:nvSpPr>
          <p:spPr>
            <a:xfrm rot="407187" flipH="1">
              <a:off x="5119796" y="2604994"/>
              <a:ext cx="2054160" cy="1646608"/>
            </a:xfrm>
            <a:custGeom>
              <a:avLst/>
              <a:gdLst>
                <a:gd name="connsiteX0" fmla="*/ 387207 w 2054160"/>
                <a:gd name="connsiteY0" fmla="*/ 314 h 1646608"/>
                <a:gd name="connsiteX1" fmla="*/ 64046 w 2054160"/>
                <a:gd name="connsiteY1" fmla="*/ 777695 h 1646608"/>
                <a:gd name="connsiteX2" fmla="*/ 42222 w 2054160"/>
                <a:gd name="connsiteY2" fmla="*/ 1620606 h 1646608"/>
                <a:gd name="connsiteX3" fmla="*/ 1428064 w 2054160"/>
                <a:gd name="connsiteY3" fmla="*/ 1286724 h 1646608"/>
                <a:gd name="connsiteX4" fmla="*/ 1461119 w 2054160"/>
                <a:gd name="connsiteY4" fmla="*/ 1278803 h 1646608"/>
                <a:gd name="connsiteX5" fmla="*/ 1507411 w 2054160"/>
                <a:gd name="connsiteY5" fmla="*/ 1273742 h 1646608"/>
                <a:gd name="connsiteX6" fmla="*/ 1553278 w 2054160"/>
                <a:gd name="connsiteY6" fmla="*/ 1275564 h 1646608"/>
                <a:gd name="connsiteX7" fmla="*/ 1741115 w 2054160"/>
                <a:gd name="connsiteY7" fmla="*/ 1327964 h 1646608"/>
                <a:gd name="connsiteX8" fmla="*/ 1867744 w 2054160"/>
                <a:gd name="connsiteY8" fmla="*/ 1231915 h 1646608"/>
                <a:gd name="connsiteX9" fmla="*/ 1963850 w 2054160"/>
                <a:gd name="connsiteY9" fmla="*/ 1306140 h 1646608"/>
                <a:gd name="connsiteX10" fmla="*/ 2038076 w 2054160"/>
                <a:gd name="connsiteY10" fmla="*/ 1341093 h 1646608"/>
                <a:gd name="connsiteX11" fmla="*/ 1810966 w 2054160"/>
                <a:gd name="connsiteY11" fmla="*/ 1031007 h 1646608"/>
                <a:gd name="connsiteX12" fmla="*/ 1474676 w 2054160"/>
                <a:gd name="connsiteY12" fmla="*/ 1100913 h 1646608"/>
                <a:gd name="connsiteX13" fmla="*/ 1471012 w 2054160"/>
                <a:gd name="connsiteY13" fmla="*/ 1104081 h 1646608"/>
                <a:gd name="connsiteX14" fmla="*/ 378512 w 2054160"/>
                <a:gd name="connsiteY14" fmla="*/ 1271188 h 1646608"/>
                <a:gd name="connsiteX15" fmla="*/ 544467 w 2054160"/>
                <a:gd name="connsiteY15" fmla="*/ 445782 h 1646608"/>
                <a:gd name="connsiteX16" fmla="*/ 387207 w 2054160"/>
                <a:gd name="connsiteY16" fmla="*/ 314 h 16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4160" h="1646608">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81A0C90C-BA2B-40EE-BF32-EA7A9EAB32E2}"/>
                </a:ext>
              </a:extLst>
            </p:cNvPr>
            <p:cNvSpPr/>
            <p:nvPr/>
          </p:nvSpPr>
          <p:spPr>
            <a:xfrm>
              <a:off x="6608977" y="1910103"/>
              <a:ext cx="303628" cy="303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4" name="SHIRT SLEEVE">
            <a:extLst>
              <a:ext uri="{FF2B5EF4-FFF2-40B4-BE49-F238E27FC236}">
                <a16:creationId xmlns:a16="http://schemas.microsoft.com/office/drawing/2014/main" id="{2ADDA652-A5E7-43B9-923E-5FB7D367624E}"/>
              </a:ext>
            </a:extLst>
          </p:cNvPr>
          <p:cNvSpPr/>
          <p:nvPr/>
        </p:nvSpPr>
        <p:spPr>
          <a:xfrm flipH="1">
            <a:off x="11150484" y="5477172"/>
            <a:ext cx="524753" cy="892609"/>
          </a:xfrm>
          <a:custGeom>
            <a:avLst/>
            <a:gdLst>
              <a:gd name="connsiteX0" fmla="*/ 183093 w 281367"/>
              <a:gd name="connsiteY0" fmla="*/ 1736 h 478607"/>
              <a:gd name="connsiteX1" fmla="*/ 62966 w 281367"/>
              <a:gd name="connsiteY1" fmla="*/ 129861 h 478607"/>
              <a:gd name="connsiteX2" fmla="*/ 241 w 281367"/>
              <a:gd name="connsiteY2" fmla="*/ 447498 h 478607"/>
              <a:gd name="connsiteX3" fmla="*/ 88324 w 281367"/>
              <a:gd name="connsiteY3" fmla="*/ 471518 h 478607"/>
              <a:gd name="connsiteX4" fmla="*/ 265775 w 281367"/>
              <a:gd name="connsiteY4" fmla="*/ 468946 h 478607"/>
              <a:gd name="connsiteX5" fmla="*/ 280459 w 281367"/>
              <a:gd name="connsiteY5" fmla="*/ 236717 h 478607"/>
              <a:gd name="connsiteX6" fmla="*/ 219123 w 281367"/>
              <a:gd name="connsiteY6" fmla="*/ 21847 h 478607"/>
              <a:gd name="connsiteX7" fmla="*/ 183093 w 281367"/>
              <a:gd name="connsiteY7" fmla="*/ 1736 h 47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367" h="47860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35223"/>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KEYBOARD">
            <a:extLst>
              <a:ext uri="{FF2B5EF4-FFF2-40B4-BE49-F238E27FC236}">
                <a16:creationId xmlns:a16="http://schemas.microsoft.com/office/drawing/2014/main" id="{551B27D4-2B02-4A0F-BD56-860F8453F38A}"/>
              </a:ext>
            </a:extLst>
          </p:cNvPr>
          <p:cNvSpPr/>
          <p:nvPr/>
        </p:nvSpPr>
        <p:spPr>
          <a:xfrm>
            <a:off x="9339703" y="6771595"/>
            <a:ext cx="1239831" cy="73738"/>
          </a:xfrm>
          <a:custGeom>
            <a:avLst/>
            <a:gdLst>
              <a:gd name="connsiteX0" fmla="*/ 721453 w 740715"/>
              <a:gd name="connsiteY0" fmla="*/ 0 h 44054"/>
              <a:gd name="connsiteX1" fmla="*/ 740715 w 740715"/>
              <a:gd name="connsiteY1" fmla="*/ 0 h 44054"/>
              <a:gd name="connsiteX2" fmla="*/ 740715 w 740715"/>
              <a:gd name="connsiteY2" fmla="*/ 44054 h 44054"/>
              <a:gd name="connsiteX3" fmla="*/ 721453 w 740715"/>
              <a:gd name="connsiteY3" fmla="*/ 44054 h 44054"/>
              <a:gd name="connsiteX4" fmla="*/ 19262 w 740715"/>
              <a:gd name="connsiteY4" fmla="*/ 44054 h 44054"/>
              <a:gd name="connsiteX5" fmla="*/ 0 w 740715"/>
              <a:gd name="connsiteY5" fmla="*/ 44054 h 44054"/>
              <a:gd name="connsiteX6" fmla="*/ 0 w 740715"/>
              <a:gd name="connsiteY6" fmla="*/ 0 h 44054"/>
              <a:gd name="connsiteX7" fmla="*/ 19262 w 740715"/>
              <a:gd name="connsiteY7" fmla="*/ 0 h 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15" h="44054">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63B0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 name="FACE">
            <a:extLst>
              <a:ext uri="{FF2B5EF4-FFF2-40B4-BE49-F238E27FC236}">
                <a16:creationId xmlns:a16="http://schemas.microsoft.com/office/drawing/2014/main" id="{4F885F31-9C96-48E8-9B1A-861F468584EA}"/>
              </a:ext>
            </a:extLst>
          </p:cNvPr>
          <p:cNvGrpSpPr/>
          <p:nvPr/>
        </p:nvGrpSpPr>
        <p:grpSpPr>
          <a:xfrm>
            <a:off x="10390671" y="4351137"/>
            <a:ext cx="1454006" cy="975425"/>
            <a:chOff x="6178156" y="2127885"/>
            <a:chExt cx="1454006" cy="975425"/>
          </a:xfrm>
        </p:grpSpPr>
        <p:grpSp>
          <p:nvGrpSpPr>
            <p:cNvPr id="27" name="Group 26">
              <a:extLst>
                <a:ext uri="{FF2B5EF4-FFF2-40B4-BE49-F238E27FC236}">
                  <a16:creationId xmlns:a16="http://schemas.microsoft.com/office/drawing/2014/main" id="{763F79BB-AB89-44CE-96FA-32D2B3970EA9}"/>
                </a:ext>
              </a:extLst>
            </p:cNvPr>
            <p:cNvGrpSpPr/>
            <p:nvPr/>
          </p:nvGrpSpPr>
          <p:grpSpPr>
            <a:xfrm>
              <a:off x="6178156" y="2327621"/>
              <a:ext cx="652140" cy="775689"/>
              <a:chOff x="6163286" y="2327089"/>
              <a:chExt cx="652140" cy="775689"/>
            </a:xfrm>
          </p:grpSpPr>
          <p:sp>
            <p:nvSpPr>
              <p:cNvPr id="29" name="Freeform: Shape 28">
                <a:extLst>
                  <a:ext uri="{FF2B5EF4-FFF2-40B4-BE49-F238E27FC236}">
                    <a16:creationId xmlns:a16="http://schemas.microsoft.com/office/drawing/2014/main" id="{12587B61-85B9-4928-A7FB-BD02D0E8448E}"/>
                  </a:ext>
                </a:extLst>
              </p:cNvPr>
              <p:cNvSpPr/>
              <p:nvPr/>
            </p:nvSpPr>
            <p:spPr>
              <a:xfrm rot="21373771" flipH="1">
                <a:off x="6265445" y="2453076"/>
                <a:ext cx="529467" cy="649702"/>
              </a:xfrm>
              <a:custGeom>
                <a:avLst/>
                <a:gdLst>
                  <a:gd name="connsiteX0" fmla="*/ 283896 w 283895"/>
                  <a:gd name="connsiteY0" fmla="*/ 152145 h 348363"/>
                  <a:gd name="connsiteX1" fmla="*/ 195813 w 283895"/>
                  <a:gd name="connsiteY1" fmla="*/ 348318 h 348363"/>
                  <a:gd name="connsiteX2" fmla="*/ 0 w 283895"/>
                  <a:gd name="connsiteY2" fmla="*/ 161660 h 348363"/>
                  <a:gd name="connsiteX3" fmla="*/ 140263 w 283895"/>
                  <a:gd name="connsiteY3" fmla="*/ 0 h 348363"/>
                  <a:gd name="connsiteX4" fmla="*/ 283896 w 283895"/>
                  <a:gd name="connsiteY4" fmla="*/ 152145 h 3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95" h="348363">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4F1EE2A-CEEE-4FEB-B8A2-F875994FA6D7}"/>
                  </a:ext>
                </a:extLst>
              </p:cNvPr>
              <p:cNvSpPr/>
              <p:nvPr/>
            </p:nvSpPr>
            <p:spPr>
              <a:xfrm rot="21373771" flipH="1">
                <a:off x="6163286" y="2327089"/>
                <a:ext cx="652140" cy="498449"/>
              </a:xfrm>
              <a:custGeom>
                <a:avLst/>
                <a:gdLst>
                  <a:gd name="connsiteX0" fmla="*/ 132733 w 289520"/>
                  <a:gd name="connsiteY0" fmla="*/ 329 h 221288"/>
                  <a:gd name="connsiteX1" fmla="*/ 282872 w 289520"/>
                  <a:gd name="connsiteY1" fmla="*/ 140129 h 221288"/>
                  <a:gd name="connsiteX2" fmla="*/ 288221 w 289520"/>
                  <a:gd name="connsiteY2" fmla="*/ 198842 h 221288"/>
                  <a:gd name="connsiteX3" fmla="*/ 212149 w 289520"/>
                  <a:gd name="connsiteY3" fmla="*/ 216201 h 221288"/>
                  <a:gd name="connsiteX4" fmla="*/ 137414 w 289520"/>
                  <a:gd name="connsiteY4" fmla="*/ 218773 h 221288"/>
                  <a:gd name="connsiteX5" fmla="*/ 133402 w 289520"/>
                  <a:gd name="connsiteY5" fmla="*/ 141364 h 221288"/>
                  <a:gd name="connsiteX6" fmla="*/ 113394 w 289520"/>
                  <a:gd name="connsiteY6" fmla="*/ 216099 h 221288"/>
                  <a:gd name="connsiteX7" fmla="*/ 61341 w 289520"/>
                  <a:gd name="connsiteY7" fmla="*/ 210749 h 221288"/>
                  <a:gd name="connsiteX8" fmla="*/ 1265 w 289520"/>
                  <a:gd name="connsiteY8" fmla="*/ 124004 h 221288"/>
                  <a:gd name="connsiteX9" fmla="*/ 23974 w 289520"/>
                  <a:gd name="connsiteY9" fmla="*/ 50606 h 221288"/>
                  <a:gd name="connsiteX10" fmla="*/ 132733 w 289520"/>
                  <a:gd name="connsiteY10" fmla="*/ 329 h 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20" h="221288">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 name="Oval 27">
              <a:extLst>
                <a:ext uri="{FF2B5EF4-FFF2-40B4-BE49-F238E27FC236}">
                  <a16:creationId xmlns:a16="http://schemas.microsoft.com/office/drawing/2014/main" id="{26922E53-9C32-415A-AC35-0B29B913BAC1}"/>
                </a:ext>
              </a:extLst>
            </p:cNvPr>
            <p:cNvSpPr/>
            <p:nvPr/>
          </p:nvSpPr>
          <p:spPr>
            <a:xfrm>
              <a:off x="6956069" y="2127885"/>
              <a:ext cx="676093" cy="676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 name="MONITOR">
            <a:extLst>
              <a:ext uri="{FF2B5EF4-FFF2-40B4-BE49-F238E27FC236}">
                <a16:creationId xmlns:a16="http://schemas.microsoft.com/office/drawing/2014/main" id="{FF0AE8A1-C397-4609-BD75-83D425EAB4EA}"/>
              </a:ext>
            </a:extLst>
          </p:cNvPr>
          <p:cNvGrpSpPr/>
          <p:nvPr/>
        </p:nvGrpSpPr>
        <p:grpSpPr>
          <a:xfrm>
            <a:off x="7456130" y="5283620"/>
            <a:ext cx="1890814" cy="1585422"/>
            <a:chOff x="-4121557" y="1274323"/>
            <a:chExt cx="977494" cy="819616"/>
          </a:xfrm>
        </p:grpSpPr>
        <p:sp>
          <p:nvSpPr>
            <p:cNvPr id="32" name="Freeform: Shape 31">
              <a:extLst>
                <a:ext uri="{FF2B5EF4-FFF2-40B4-BE49-F238E27FC236}">
                  <a16:creationId xmlns:a16="http://schemas.microsoft.com/office/drawing/2014/main" id="{A14C97C8-A620-4AAC-9E8A-02869509E653}"/>
                </a:ext>
              </a:extLst>
            </p:cNvPr>
            <p:cNvSpPr/>
            <p:nvPr/>
          </p:nvSpPr>
          <p:spPr>
            <a:xfrm>
              <a:off x="-4121557" y="1274323"/>
              <a:ext cx="977494" cy="681543"/>
            </a:xfrm>
            <a:custGeom>
              <a:avLst/>
              <a:gdLst>
                <a:gd name="connsiteX0" fmla="*/ 876764 w 953894"/>
                <a:gd name="connsiteY0" fmla="*/ 665569 h 665568"/>
                <a:gd name="connsiteX1" fmla="*/ 169379 w 953894"/>
                <a:gd name="connsiteY1" fmla="*/ 665569 h 665568"/>
                <a:gd name="connsiteX2" fmla="*/ 93538 w 953894"/>
                <a:gd name="connsiteY2" fmla="*/ 601507 h 665568"/>
                <a:gd name="connsiteX3" fmla="*/ 1289 w 953894"/>
                <a:gd name="connsiteY3" fmla="*/ 92300 h 665568"/>
                <a:gd name="connsiteX4" fmla="*/ 77130 w 953894"/>
                <a:gd name="connsiteY4" fmla="*/ 0 h 665568"/>
                <a:gd name="connsiteX5" fmla="*/ 784516 w 953894"/>
                <a:gd name="connsiteY5" fmla="*/ 0 h 665568"/>
                <a:gd name="connsiteX6" fmla="*/ 860331 w 953894"/>
                <a:gd name="connsiteY6" fmla="*/ 64062 h 665568"/>
                <a:gd name="connsiteX7" fmla="*/ 952605 w 953894"/>
                <a:gd name="connsiteY7" fmla="*/ 573269 h 665568"/>
                <a:gd name="connsiteX8" fmla="*/ 876764 w 953894"/>
                <a:gd name="connsiteY8" fmla="*/ 665569 h 665568"/>
                <a:gd name="connsiteX0" fmla="*/ 877454 w 954584"/>
                <a:gd name="connsiteY0" fmla="*/ 665569 h 665569"/>
                <a:gd name="connsiteX1" fmla="*/ 170069 w 954584"/>
                <a:gd name="connsiteY1" fmla="*/ 665569 h 665569"/>
                <a:gd name="connsiteX2" fmla="*/ 94228 w 954584"/>
                <a:gd name="connsiteY2" fmla="*/ 601507 h 665569"/>
                <a:gd name="connsiteX3" fmla="*/ 1979 w 954584"/>
                <a:gd name="connsiteY3" fmla="*/ 92300 h 665569"/>
                <a:gd name="connsiteX4" fmla="*/ 61411 w 954584"/>
                <a:gd name="connsiteY4" fmla="*/ 0 h 665569"/>
                <a:gd name="connsiteX5" fmla="*/ 785206 w 954584"/>
                <a:gd name="connsiteY5" fmla="*/ 0 h 665569"/>
                <a:gd name="connsiteX6" fmla="*/ 861021 w 954584"/>
                <a:gd name="connsiteY6" fmla="*/ 64062 h 665569"/>
                <a:gd name="connsiteX7" fmla="*/ 953295 w 954584"/>
                <a:gd name="connsiteY7" fmla="*/ 573269 h 665569"/>
                <a:gd name="connsiteX8" fmla="*/ 877454 w 954584"/>
                <a:gd name="connsiteY8" fmla="*/ 665569 h 6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584" h="665569">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63B0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C075E064-E1CB-4040-AC02-EDB4DA347AB3}"/>
                </a:ext>
              </a:extLst>
            </p:cNvPr>
            <p:cNvSpPr/>
            <p:nvPr/>
          </p:nvSpPr>
          <p:spPr>
            <a:xfrm>
              <a:off x="-4120803" y="1288386"/>
              <a:ext cx="932892" cy="667479"/>
            </a:xfrm>
            <a:custGeom>
              <a:avLst/>
              <a:gdLst>
                <a:gd name="connsiteX0" fmla="*/ 909690 w 911027"/>
                <a:gd name="connsiteY0" fmla="*/ 561439 h 651835"/>
                <a:gd name="connsiteX1" fmla="*/ 815615 w 911027"/>
                <a:gd name="connsiteY1" fmla="*/ 62725 h 651835"/>
                <a:gd name="connsiteX2" fmla="*/ 738206 w 911027"/>
                <a:gd name="connsiteY2" fmla="*/ 0 h 651835"/>
                <a:gd name="connsiteX3" fmla="*/ 19350 w 911027"/>
                <a:gd name="connsiteY3" fmla="*/ 0 h 651835"/>
                <a:gd name="connsiteX4" fmla="*/ 1348 w 911027"/>
                <a:gd name="connsiteY4" fmla="*/ 66480 h 651835"/>
                <a:gd name="connsiteX5" fmla="*/ 96837 w 911027"/>
                <a:gd name="connsiteY5" fmla="*/ 586436 h 651835"/>
                <a:gd name="connsiteX6" fmla="*/ 175352 w 911027"/>
                <a:gd name="connsiteY6" fmla="*/ 651836 h 651835"/>
                <a:gd name="connsiteX7" fmla="*/ 832434 w 911027"/>
                <a:gd name="connsiteY7" fmla="*/ 651836 h 651835"/>
                <a:gd name="connsiteX8" fmla="*/ 909690 w 911027"/>
                <a:gd name="connsiteY8" fmla="*/ 561439 h 6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27" h="651835">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35223"/>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C653C24C-9E53-49C2-ABAE-B960943DCE2E}"/>
                </a:ext>
              </a:extLst>
            </p:cNvPr>
            <p:cNvSpPr/>
            <p:nvPr/>
          </p:nvSpPr>
          <p:spPr>
            <a:xfrm>
              <a:off x="-3758955" y="1647855"/>
              <a:ext cx="454774" cy="446084"/>
            </a:xfrm>
            <a:custGeom>
              <a:avLst/>
              <a:gdLst>
                <a:gd name="connsiteX0" fmla="*/ 385839 w 444115"/>
                <a:gd name="connsiteY0" fmla="*/ 368969 h 435629"/>
                <a:gd name="connsiteX1" fmla="*/ 251543 w 444115"/>
                <a:gd name="connsiteY1" fmla="*/ 368969 h 435629"/>
                <a:gd name="connsiteX2" fmla="*/ 208183 w 444115"/>
                <a:gd name="connsiteY2" fmla="*/ 321340 h 435629"/>
                <a:gd name="connsiteX3" fmla="*/ 208183 w 444115"/>
                <a:gd name="connsiteY3" fmla="*/ 75815 h 435629"/>
                <a:gd name="connsiteX4" fmla="*/ 139157 w 444115"/>
                <a:gd name="connsiteY4" fmla="*/ 0 h 435629"/>
                <a:gd name="connsiteX5" fmla="*/ 69026 w 444115"/>
                <a:gd name="connsiteY5" fmla="*/ 0 h 435629"/>
                <a:gd name="connsiteX6" fmla="*/ 0 w 444115"/>
                <a:gd name="connsiteY6" fmla="*/ 75815 h 435629"/>
                <a:gd name="connsiteX7" fmla="*/ 0 w 444115"/>
                <a:gd name="connsiteY7" fmla="*/ 350761 h 435629"/>
                <a:gd name="connsiteX8" fmla="*/ 77641 w 444115"/>
                <a:gd name="connsiteY8" fmla="*/ 435629 h 435629"/>
                <a:gd name="connsiteX9" fmla="*/ 444116 w 444115"/>
                <a:gd name="connsiteY9" fmla="*/ 433057 h 435629"/>
                <a:gd name="connsiteX10" fmla="*/ 385839 w 444115"/>
                <a:gd name="connsiteY10" fmla="*/ 368969 h 4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15" h="435629">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63B0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8666C502-18E5-40E9-9713-C02CCF0BFC33}"/>
                </a:ext>
              </a:extLst>
            </p:cNvPr>
            <p:cNvSpPr/>
            <p:nvPr/>
          </p:nvSpPr>
          <p:spPr>
            <a:xfrm>
              <a:off x="-3753504" y="1654755"/>
              <a:ext cx="445504" cy="438841"/>
            </a:xfrm>
            <a:custGeom>
              <a:avLst/>
              <a:gdLst>
                <a:gd name="connsiteX0" fmla="*/ 0 w 435063"/>
                <a:gd name="connsiteY0" fmla="*/ 74581 h 428556"/>
                <a:gd name="connsiteX1" fmla="*/ 0 w 435063"/>
                <a:gd name="connsiteY1" fmla="*/ 345335 h 428556"/>
                <a:gd name="connsiteX2" fmla="*/ 77410 w 435063"/>
                <a:gd name="connsiteY2" fmla="*/ 428557 h 428556"/>
                <a:gd name="connsiteX3" fmla="*/ 435063 w 435063"/>
                <a:gd name="connsiteY3" fmla="*/ 426319 h 428556"/>
                <a:gd name="connsiteX4" fmla="*/ 372004 w 435063"/>
                <a:gd name="connsiteY4" fmla="*/ 409783 h 428556"/>
                <a:gd name="connsiteX5" fmla="*/ 226752 w 435063"/>
                <a:gd name="connsiteY5" fmla="*/ 409783 h 428556"/>
                <a:gd name="connsiteX6" fmla="*/ 179843 w 435063"/>
                <a:gd name="connsiteY6" fmla="*/ 362874 h 428556"/>
                <a:gd name="connsiteX7" fmla="*/ 179843 w 435063"/>
                <a:gd name="connsiteY7" fmla="*/ 74581 h 428556"/>
                <a:gd name="connsiteX8" fmla="*/ 105262 w 435063"/>
                <a:gd name="connsiteY8" fmla="*/ 0 h 428556"/>
                <a:gd name="connsiteX9" fmla="*/ 74761 w 435063"/>
                <a:gd name="connsiteY9" fmla="*/ 0 h 428556"/>
                <a:gd name="connsiteX10" fmla="*/ 0 w 435063"/>
                <a:gd name="connsiteY10" fmla="*/ 74401 h 428556"/>
                <a:gd name="connsiteX11" fmla="*/ 0 w 435063"/>
                <a:gd name="connsiteY11" fmla="*/ 74581 h 4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063" h="428556">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35223"/>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 name="TITLE">
            <a:extLst>
              <a:ext uri="{FF2B5EF4-FFF2-40B4-BE49-F238E27FC236}">
                <a16:creationId xmlns:a16="http://schemas.microsoft.com/office/drawing/2014/main" id="{84A8E31B-E325-4441-AC62-29BBD9914C0E}"/>
              </a:ext>
            </a:extLst>
          </p:cNvPr>
          <p:cNvSpPr txBox="1"/>
          <p:nvPr/>
        </p:nvSpPr>
        <p:spPr>
          <a:xfrm>
            <a:off x="2664789" y="1030830"/>
            <a:ext cx="6862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dirty="0">
                <a:ln>
                  <a:noFill/>
                </a:ln>
                <a:solidFill>
                  <a:srgbClr val="CB5845"/>
                </a:solidFill>
                <a:effectLst/>
                <a:uLnTx/>
                <a:uFillTx/>
                <a:latin typeface="Arial" panose="020B0604020202020204" pitchFamily="34" charset="0"/>
                <a:cs typeface="Arial" panose="020B0604020202020204" pitchFamily="34" charset="0"/>
              </a:rPr>
              <a:t>Sơ</a:t>
            </a:r>
            <a:r>
              <a:rPr kumimoji="0" lang="vi-VN" sz="3200" b="1" i="0" u="none" strike="noStrike" kern="1200" cap="none" spc="0" normalizeH="0" noProof="0" dirty="0">
                <a:ln>
                  <a:noFill/>
                </a:ln>
                <a:solidFill>
                  <a:srgbClr val="CB5845"/>
                </a:solidFill>
                <a:effectLst/>
                <a:uLnTx/>
                <a:uFillTx/>
                <a:latin typeface="Arial" panose="020B0604020202020204" pitchFamily="34" charset="0"/>
                <a:cs typeface="Arial" panose="020B0604020202020204" pitchFamily="34" charset="0"/>
              </a:rPr>
              <a:t> đồ Class Diagram</a:t>
            </a:r>
            <a:endParaRPr kumimoji="0" lang="en-PH" sz="3200" b="1" i="0" u="none" strike="noStrike" kern="1200" cap="none" spc="0" normalizeH="0" baseline="0" noProof="0" dirty="0">
              <a:ln>
                <a:noFill/>
              </a:ln>
              <a:solidFill>
                <a:srgbClr val="CB5845"/>
              </a:solidFill>
              <a:effectLst/>
              <a:uLnTx/>
              <a:uFillTx/>
              <a:latin typeface="Arial" panose="020B0604020202020204" pitchFamily="34" charset="0"/>
              <a:cs typeface="Arial" panose="020B0604020202020204" pitchFamily="34" charset="0"/>
            </a:endParaRPr>
          </a:p>
        </p:txBody>
      </p:sp>
      <p:pic>
        <p:nvPicPr>
          <p:cNvPr id="68" name="Picture 67">
            <a:extLst>
              <a:ext uri="{FF2B5EF4-FFF2-40B4-BE49-F238E27FC236}">
                <a16:creationId xmlns:a16="http://schemas.microsoft.com/office/drawing/2014/main" id="{B63A8F33-D0C6-9AA1-6FC8-546E2562045E}"/>
              </a:ext>
            </a:extLst>
          </p:cNvPr>
          <p:cNvPicPr>
            <a:picLocks noChangeAspect="1"/>
          </p:cNvPicPr>
          <p:nvPr/>
        </p:nvPicPr>
        <p:blipFill>
          <a:blip r:embed="rId3"/>
          <a:stretch>
            <a:fillRect/>
          </a:stretch>
        </p:blipFill>
        <p:spPr>
          <a:xfrm>
            <a:off x="820435" y="1567140"/>
            <a:ext cx="6325971" cy="4802641"/>
          </a:xfrm>
          <a:prstGeom prst="rect">
            <a:avLst/>
          </a:prstGeom>
          <a:noFill/>
          <a:ln>
            <a:noFill/>
          </a:ln>
        </p:spPr>
      </p:pic>
    </p:spTree>
    <p:extLst>
      <p:ext uri="{BB962C8B-B14F-4D97-AF65-F5344CB8AC3E}">
        <p14:creationId xmlns:p14="http://schemas.microsoft.com/office/powerpoint/2010/main" val="2457152037"/>
      </p:ext>
    </p:extLst>
  </p:cSld>
  <p:clrMapOvr>
    <a:masterClrMapping/>
  </p:clrMapOvr>
  <p:transition spd="slow" advTm="282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667" decel="49333" autoRev="1" fill="hold" nodeType="withEffect">
                                  <p:stCondLst>
                                    <p:cond delay="0"/>
                                  </p:stCondLst>
                                  <p:childTnLst>
                                    <p:animRot by="-480000">
                                      <p:cBhvr>
                                        <p:cTn id="6" dur="750" fill="hold"/>
                                        <p:tgtEl>
                                          <p:spTgt spid="21"/>
                                        </p:tgtEl>
                                        <p:attrNameLst>
                                          <p:attrName>r</p:attrName>
                                        </p:attrNameLst>
                                      </p:cBhvr>
                                    </p:animRot>
                                  </p:childTnLst>
                                </p:cTn>
                              </p:par>
                              <p:par>
                                <p:cTn id="7" presetID="8" presetClass="emph" presetSubtype="0" repeatCount="indefinite" accel="52000" decel="48000" autoRev="1" fill="hold" grpId="0" nodeType="withEffect">
                                  <p:stCondLst>
                                    <p:cond delay="500"/>
                                  </p:stCondLst>
                                  <p:childTnLst>
                                    <p:animRot by="-480000">
                                      <p:cBhvr>
                                        <p:cTn id="8" dur="750" fill="hold"/>
                                        <p:tgtEl>
                                          <p:spTgt spid="12"/>
                                        </p:tgtEl>
                                        <p:attrNameLst>
                                          <p:attrName>r</p:attrName>
                                        </p:attrNameLst>
                                      </p:cBhvr>
                                    </p:animRot>
                                  </p:childTnLst>
                                </p:cTn>
                              </p:par>
                              <p:par>
                                <p:cTn id="9" presetID="8" presetClass="emph" presetSubtype="0" repeatCount="indefinite" accel="46000" decel="54000" autoRev="1" fill="hold" grpId="0" nodeType="withEffect">
                                  <p:stCondLst>
                                    <p:cond delay="0"/>
                                  </p:stCondLst>
                                  <p:childTnLst>
                                    <p:animRot by="180000">
                                      <p:cBhvr>
                                        <p:cTn id="10" dur="750" fill="hold"/>
                                        <p:tgtEl>
                                          <p:spTgt spid="14"/>
                                        </p:tgtEl>
                                        <p:attrNameLst>
                                          <p:attrName>r</p:attrName>
                                        </p:attrNameLst>
                                      </p:cBhvr>
                                    </p:animRot>
                                  </p:childTnLst>
                                </p:cTn>
                              </p:par>
                              <p:par>
                                <p:cTn id="11" presetID="8" presetClass="emph" presetSubtype="0" repeatCount="indefinite" accel="46000" decel="54000" autoRev="1" fill="hold" nodeType="withEffect">
                                  <p:stCondLst>
                                    <p:cond delay="0"/>
                                  </p:stCondLst>
                                  <p:childTnLst>
                                    <p:animRot by="180000">
                                      <p:cBhvr>
                                        <p:cTn id="12" dur="750" fill="hold"/>
                                        <p:tgtEl>
                                          <p:spTgt spid="26"/>
                                        </p:tgtEl>
                                        <p:attrNameLst>
                                          <p:attrName>r</p:attrName>
                                        </p:attrNameLst>
                                      </p:cBhvr>
                                    </p:animRo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D16A"/>
        </a:solidFill>
        <a:effectLst/>
      </p:bgPr>
    </p:bg>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600419" y="2147192"/>
            <a:ext cx="5296868"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PH" sz="2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Ghi chú</a:t>
            </a:r>
            <a:r>
              <a:rPr kumimoji="0" lang="en-PH" sz="2400" b="1" i="0" u="none" strike="noStrike" kern="1200" cap="none" spc="0" normalizeH="0" noProof="0">
                <a:ln>
                  <a:noFill/>
                </a:ln>
                <a:solidFill>
                  <a:prstClr val="white"/>
                </a:solidFill>
                <a:effectLst/>
                <a:uLnTx/>
                <a:uFillTx/>
                <a:latin typeface="Arial" panose="020B0604020202020204" pitchFamily="34" charset="0"/>
                <a:cs typeface="Arial" panose="020B0604020202020204" pitchFamily="34" charset="0"/>
              </a:rPr>
              <a:t> ở đây nhé</a:t>
            </a:r>
            <a:endParaRPr kumimoji="0" lang="en-PH" sz="18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2721939" y="1107030"/>
            <a:ext cx="6862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baseline="0" noProof="0">
                <a:ln>
                  <a:noFill/>
                </a:ln>
                <a:solidFill>
                  <a:srgbClr val="CB5845"/>
                </a:solidFill>
                <a:effectLst/>
                <a:uLnTx/>
                <a:uFillTx/>
                <a:latin typeface="Arial" panose="020B0604020202020204" pitchFamily="34" charset="0"/>
                <a:cs typeface="Arial" panose="020B0604020202020204" pitchFamily="34" charset="0"/>
              </a:rPr>
              <a:t>NỘI</a:t>
            </a:r>
            <a:r>
              <a:rPr kumimoji="0" lang="en-PH" sz="3200" b="1" i="0" u="none" strike="noStrike" kern="1200" cap="none" spc="0" normalizeH="0" noProof="0">
                <a:ln>
                  <a:noFill/>
                </a:ln>
                <a:solidFill>
                  <a:srgbClr val="CB5845"/>
                </a:solidFill>
                <a:effectLst/>
                <a:uLnTx/>
                <a:uFillTx/>
                <a:latin typeface="Arial" panose="020B0604020202020204" pitchFamily="34" charset="0"/>
                <a:cs typeface="Arial" panose="020B0604020202020204" pitchFamily="34" charset="0"/>
              </a:rPr>
              <a:t> DUNG 3</a:t>
            </a:r>
            <a:endParaRPr kumimoji="0" lang="en-PH" sz="3200" b="1" i="0" u="none" strike="noStrike" kern="1200" cap="none" spc="0" normalizeH="0" baseline="0" noProof="0" dirty="0">
              <a:ln>
                <a:noFill/>
              </a:ln>
              <a:solidFill>
                <a:srgbClr val="CB5845"/>
              </a:solidFill>
              <a:effectLst/>
              <a:uLnTx/>
              <a:uFillTx/>
              <a:latin typeface="Arial" panose="020B0604020202020204" pitchFamily="34" charset="0"/>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CD8AA39-70F6-96E1-DC14-930C1F02BAA8}"/>
              </a:ext>
            </a:extLst>
          </p:cNvPr>
          <p:cNvPicPr>
            <a:picLocks noChangeAspect="1"/>
          </p:cNvPicPr>
          <p:nvPr/>
        </p:nvPicPr>
        <p:blipFill>
          <a:blip r:embed="rId2"/>
          <a:stretch>
            <a:fillRect/>
          </a:stretch>
        </p:blipFill>
        <p:spPr>
          <a:xfrm>
            <a:off x="3121774" y="2217810"/>
            <a:ext cx="5781388" cy="2251702"/>
          </a:xfrm>
          <a:prstGeom prst="rect">
            <a:avLst/>
          </a:prstGeom>
        </p:spPr>
      </p:pic>
    </p:spTree>
    <p:extLst>
      <p:ext uri="{BB962C8B-B14F-4D97-AF65-F5344CB8AC3E}">
        <p14:creationId xmlns:p14="http://schemas.microsoft.com/office/powerpoint/2010/main" val="3859639472"/>
      </p:ext>
    </p:extLst>
  </p:cSld>
  <p:clrMapOvr>
    <a:masterClrMapping/>
  </p:clrMapOvr>
  <p:transition spd="slow" advTm="295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7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600419" y="2147192"/>
            <a:ext cx="5296868"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PH" sz="2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Ghi chú</a:t>
            </a:r>
            <a:r>
              <a:rPr kumimoji="0" lang="en-PH" sz="2400" b="1" i="0" u="none" strike="noStrike" kern="1200" cap="none" spc="0" normalizeH="0" noProof="0">
                <a:ln>
                  <a:noFill/>
                </a:ln>
                <a:solidFill>
                  <a:prstClr val="white"/>
                </a:solidFill>
                <a:effectLst/>
                <a:uLnTx/>
                <a:uFillTx/>
                <a:latin typeface="Arial" panose="020B0604020202020204" pitchFamily="34" charset="0"/>
                <a:cs typeface="Arial" panose="020B0604020202020204" pitchFamily="34" charset="0"/>
              </a:rPr>
              <a:t> ở đây nhé</a:t>
            </a:r>
            <a:endParaRPr kumimoji="0" lang="en-PH" sz="18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2721939" y="1107030"/>
            <a:ext cx="6862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baseline="0" noProof="0">
                <a:ln>
                  <a:noFill/>
                </a:ln>
                <a:solidFill>
                  <a:srgbClr val="CB5845"/>
                </a:solidFill>
                <a:effectLst/>
                <a:uLnTx/>
                <a:uFillTx/>
                <a:latin typeface="Arial" panose="020B0604020202020204" pitchFamily="34" charset="0"/>
                <a:cs typeface="Arial" panose="020B0604020202020204" pitchFamily="34" charset="0"/>
              </a:rPr>
              <a:t>NỘI</a:t>
            </a:r>
            <a:r>
              <a:rPr kumimoji="0" lang="en-PH" sz="3200" b="1" i="0" u="none" strike="noStrike" kern="1200" cap="none" spc="0" normalizeH="0" noProof="0">
                <a:ln>
                  <a:noFill/>
                </a:ln>
                <a:solidFill>
                  <a:srgbClr val="CB5845"/>
                </a:solidFill>
                <a:effectLst/>
                <a:uLnTx/>
                <a:uFillTx/>
                <a:latin typeface="Arial" panose="020B0604020202020204" pitchFamily="34" charset="0"/>
                <a:cs typeface="Arial" panose="020B0604020202020204" pitchFamily="34" charset="0"/>
              </a:rPr>
              <a:t> DUNG 3</a:t>
            </a:r>
            <a:endParaRPr kumimoji="0" lang="en-PH" sz="3200" b="1" i="0" u="none" strike="noStrike" kern="1200" cap="none" spc="0" normalizeH="0" baseline="0" noProof="0" dirty="0">
              <a:ln>
                <a:noFill/>
              </a:ln>
              <a:solidFill>
                <a:srgbClr val="CB5845"/>
              </a:solidFill>
              <a:effectLst/>
              <a:uLnTx/>
              <a:uFillTx/>
              <a:latin typeface="Arial" panose="020B0604020202020204" pitchFamily="34" charset="0"/>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E306586D-43C6-804C-0722-02D2D39C5FD2}"/>
              </a:ext>
            </a:extLst>
          </p:cNvPr>
          <p:cNvPicPr>
            <a:picLocks noChangeAspect="1"/>
          </p:cNvPicPr>
          <p:nvPr/>
        </p:nvPicPr>
        <p:blipFill>
          <a:blip r:embed="rId2"/>
          <a:stretch>
            <a:fillRect/>
          </a:stretch>
        </p:blipFill>
        <p:spPr>
          <a:xfrm>
            <a:off x="3298600" y="2066053"/>
            <a:ext cx="5694294" cy="4467849"/>
          </a:xfrm>
          <a:prstGeom prst="rect">
            <a:avLst/>
          </a:prstGeom>
        </p:spPr>
      </p:pic>
    </p:spTree>
    <p:extLst>
      <p:ext uri="{BB962C8B-B14F-4D97-AF65-F5344CB8AC3E}">
        <p14:creationId xmlns:p14="http://schemas.microsoft.com/office/powerpoint/2010/main" val="1558474507"/>
      </p:ext>
    </p:extLst>
  </p:cSld>
  <p:clrMapOvr>
    <a:masterClrMapping/>
  </p:clrMapOvr>
  <p:transition spd="slow" advTm="295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7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F33BF-DCCC-48EF-9AA4-394177C04829}"/>
              </a:ext>
            </a:extLst>
          </p:cNvPr>
          <p:cNvSpPr/>
          <p:nvPr/>
        </p:nvSpPr>
        <p:spPr>
          <a:xfrm>
            <a:off x="0" y="-33940"/>
            <a:ext cx="12192000" cy="689194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4328C351-1A12-4BE4-962D-B90542091525}"/>
              </a:ext>
            </a:extLst>
          </p:cNvPr>
          <p:cNvSpPr/>
          <p:nvPr/>
        </p:nvSpPr>
        <p:spPr>
          <a:xfrm>
            <a:off x="0" y="1499164"/>
            <a:ext cx="9036785" cy="3846559"/>
          </a:xfrm>
          <a:prstGeom prst="rect">
            <a:avLst/>
          </a:prstGeom>
          <a:solidFill>
            <a:srgbClr val="E47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9D2E59E9-2B44-4F9D-A857-A3DADDE0FA7D}"/>
              </a:ext>
            </a:extLst>
          </p:cNvPr>
          <p:cNvSpPr/>
          <p:nvPr/>
        </p:nvSpPr>
        <p:spPr>
          <a:xfrm>
            <a:off x="10259714" y="-33940"/>
            <a:ext cx="2008486" cy="689194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88FE64A8-EC04-4062-ADD9-083BA28F8A37}"/>
              </a:ext>
            </a:extLst>
          </p:cNvPr>
          <p:cNvGrpSpPr/>
          <p:nvPr/>
        </p:nvGrpSpPr>
        <p:grpSpPr>
          <a:xfrm>
            <a:off x="7827850" y="1245214"/>
            <a:ext cx="4110151" cy="4333632"/>
            <a:chOff x="7215832" y="1142922"/>
            <a:chExt cx="4110151" cy="4333632"/>
          </a:xfrm>
        </p:grpSpPr>
        <p:sp>
          <p:nvSpPr>
            <p:cNvPr id="9" name="Rectangle: Rounded Corners 8">
              <a:extLst>
                <a:ext uri="{FF2B5EF4-FFF2-40B4-BE49-F238E27FC236}">
                  <a16:creationId xmlns:a16="http://schemas.microsoft.com/office/drawing/2014/main" id="{98DF3D3F-0AA7-4F6F-9A85-CA92CB202F67}"/>
                </a:ext>
              </a:extLst>
            </p:cNvPr>
            <p:cNvSpPr/>
            <p:nvPr/>
          </p:nvSpPr>
          <p:spPr>
            <a:xfrm>
              <a:off x="7215832" y="1377425"/>
              <a:ext cx="2410308" cy="3889948"/>
            </a:xfrm>
            <a:prstGeom prst="roundRect">
              <a:avLst>
                <a:gd name="adj" fmla="val 1349"/>
              </a:avLst>
            </a:prstGeom>
            <a:solidFill>
              <a:srgbClr val="E1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10">
              <a:extLst>
                <a:ext uri="{FF2B5EF4-FFF2-40B4-BE49-F238E27FC236}">
                  <a16:creationId xmlns:a16="http://schemas.microsoft.com/office/drawing/2014/main" id="{CDFA22B9-FBA4-46A8-8F34-CEB57CF37BD9}"/>
                </a:ext>
              </a:extLst>
            </p:cNvPr>
            <p:cNvSpPr/>
            <p:nvPr/>
          </p:nvSpPr>
          <p:spPr>
            <a:xfrm>
              <a:off x="9626141" y="1142922"/>
              <a:ext cx="1699842" cy="4333632"/>
            </a:xfrm>
            <a:custGeom>
              <a:avLst/>
              <a:gdLst>
                <a:gd name="connsiteX0" fmla="*/ 0 w 2410308"/>
                <a:gd name="connsiteY0" fmla="*/ 69224 h 3889948"/>
                <a:gd name="connsiteX1" fmla="*/ 69224 w 2410308"/>
                <a:gd name="connsiteY1" fmla="*/ 0 h 3889948"/>
                <a:gd name="connsiteX2" fmla="*/ 2341084 w 2410308"/>
                <a:gd name="connsiteY2" fmla="*/ 0 h 3889948"/>
                <a:gd name="connsiteX3" fmla="*/ 2410308 w 2410308"/>
                <a:gd name="connsiteY3" fmla="*/ 69224 h 3889948"/>
                <a:gd name="connsiteX4" fmla="*/ 2410308 w 2410308"/>
                <a:gd name="connsiteY4" fmla="*/ 3820724 h 3889948"/>
                <a:gd name="connsiteX5" fmla="*/ 2341084 w 2410308"/>
                <a:gd name="connsiteY5" fmla="*/ 3889948 h 3889948"/>
                <a:gd name="connsiteX6" fmla="*/ 69224 w 2410308"/>
                <a:gd name="connsiteY6" fmla="*/ 3889948 h 3889948"/>
                <a:gd name="connsiteX7" fmla="*/ 0 w 2410308"/>
                <a:gd name="connsiteY7" fmla="*/ 3820724 h 3889948"/>
                <a:gd name="connsiteX8" fmla="*/ 0 w 2410308"/>
                <a:gd name="connsiteY8" fmla="*/ 69224 h 3889948"/>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76810"/>
                <a:gd name="connsiteY0" fmla="*/ 335232 h 4316178"/>
                <a:gd name="connsiteX1" fmla="*/ 69224 w 2476810"/>
                <a:gd name="connsiteY1" fmla="*/ 266008 h 4316178"/>
                <a:gd name="connsiteX2" fmla="*/ 2374335 w 2476810"/>
                <a:gd name="connsiteY2" fmla="*/ 0 h 4316178"/>
                <a:gd name="connsiteX3" fmla="*/ 2410308 w 2476810"/>
                <a:gd name="connsiteY3" fmla="*/ 335232 h 4316178"/>
                <a:gd name="connsiteX4" fmla="*/ 2476810 w 2476810"/>
                <a:gd name="connsiteY4" fmla="*/ 4311176 h 4316178"/>
                <a:gd name="connsiteX5" fmla="*/ 2341084 w 2476810"/>
                <a:gd name="connsiteY5" fmla="*/ 4155956 h 4316178"/>
                <a:gd name="connsiteX6" fmla="*/ 69224 w 2476810"/>
                <a:gd name="connsiteY6" fmla="*/ 4155956 h 4316178"/>
                <a:gd name="connsiteX7" fmla="*/ 0 w 2476810"/>
                <a:gd name="connsiteY7" fmla="*/ 4086732 h 4316178"/>
                <a:gd name="connsiteX8" fmla="*/ 0 w 2476810"/>
                <a:gd name="connsiteY8" fmla="*/ 335232 h 4316178"/>
                <a:gd name="connsiteX0" fmla="*/ 0 w 2476810"/>
                <a:gd name="connsiteY0" fmla="*/ 335232 h 4363774"/>
                <a:gd name="connsiteX1" fmla="*/ 69224 w 2476810"/>
                <a:gd name="connsiteY1" fmla="*/ 266008 h 4363774"/>
                <a:gd name="connsiteX2" fmla="*/ 2374335 w 2476810"/>
                <a:gd name="connsiteY2" fmla="*/ 0 h 4363774"/>
                <a:gd name="connsiteX3" fmla="*/ 2410308 w 2476810"/>
                <a:gd name="connsiteY3" fmla="*/ 335232 h 4363774"/>
                <a:gd name="connsiteX4" fmla="*/ 2476810 w 2476810"/>
                <a:gd name="connsiteY4" fmla="*/ 4311176 h 4363774"/>
                <a:gd name="connsiteX5" fmla="*/ 2307833 w 2476810"/>
                <a:gd name="connsiteY5" fmla="*/ 4363774 h 4363774"/>
                <a:gd name="connsiteX6" fmla="*/ 69224 w 2476810"/>
                <a:gd name="connsiteY6" fmla="*/ 4155956 h 4363774"/>
                <a:gd name="connsiteX7" fmla="*/ 0 w 2476810"/>
                <a:gd name="connsiteY7" fmla="*/ 4086732 h 4363774"/>
                <a:gd name="connsiteX8" fmla="*/ 0 w 2476810"/>
                <a:gd name="connsiteY8" fmla="*/ 335232 h 4363774"/>
                <a:gd name="connsiteX0" fmla="*/ 0 w 2526686"/>
                <a:gd name="connsiteY0" fmla="*/ 335232 h 4363774"/>
                <a:gd name="connsiteX1" fmla="*/ 69224 w 2526686"/>
                <a:gd name="connsiteY1" fmla="*/ 266008 h 4363774"/>
                <a:gd name="connsiteX2" fmla="*/ 2374335 w 2526686"/>
                <a:gd name="connsiteY2" fmla="*/ 0 h 4363774"/>
                <a:gd name="connsiteX3" fmla="*/ 2410308 w 2526686"/>
                <a:gd name="connsiteY3" fmla="*/ 335232 h 4363774"/>
                <a:gd name="connsiteX4" fmla="*/ 2526686 w 2526686"/>
                <a:gd name="connsiteY4" fmla="*/ 4236362 h 4363774"/>
                <a:gd name="connsiteX5" fmla="*/ 2307833 w 2526686"/>
                <a:gd name="connsiteY5" fmla="*/ 4363774 h 4363774"/>
                <a:gd name="connsiteX6" fmla="*/ 69224 w 2526686"/>
                <a:gd name="connsiteY6" fmla="*/ 4155956 h 4363774"/>
                <a:gd name="connsiteX7" fmla="*/ 0 w 2526686"/>
                <a:gd name="connsiteY7" fmla="*/ 4086732 h 4363774"/>
                <a:gd name="connsiteX8" fmla="*/ 0 w 2526686"/>
                <a:gd name="connsiteY8" fmla="*/ 335232 h 4363774"/>
                <a:gd name="connsiteX0" fmla="*/ 0 w 2526686"/>
                <a:gd name="connsiteY0" fmla="*/ 418359 h 4446901"/>
                <a:gd name="connsiteX1" fmla="*/ 69224 w 2526686"/>
                <a:gd name="connsiteY1" fmla="*/ 349135 h 4446901"/>
                <a:gd name="connsiteX2" fmla="*/ 2249644 w 2526686"/>
                <a:gd name="connsiteY2" fmla="*/ 0 h 4446901"/>
                <a:gd name="connsiteX3" fmla="*/ 2410308 w 2526686"/>
                <a:gd name="connsiteY3" fmla="*/ 418359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418359 h 4446901"/>
                <a:gd name="connsiteX1" fmla="*/ 69224 w 2526686"/>
                <a:gd name="connsiteY1" fmla="*/ 349135 h 4446901"/>
                <a:gd name="connsiteX2" fmla="*/ 2249644 w 2526686"/>
                <a:gd name="connsiteY2" fmla="*/ 0 h 4446901"/>
                <a:gd name="connsiteX3" fmla="*/ 2476810 w 2526686"/>
                <a:gd name="connsiteY3" fmla="*/ 351857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518374 w 2526686"/>
                <a:gd name="connsiteY3" fmla="*/ 210541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51857 h 4380399"/>
                <a:gd name="connsiteX1" fmla="*/ 85850 w 2526686"/>
                <a:gd name="connsiteY1" fmla="*/ 324197 h 4380399"/>
                <a:gd name="connsiteX2" fmla="*/ 2233019 w 2526686"/>
                <a:gd name="connsiteY2" fmla="*/ 0 h 4380399"/>
                <a:gd name="connsiteX3" fmla="*/ 2518374 w 2526686"/>
                <a:gd name="connsiteY3" fmla="*/ 177290 h 4380399"/>
                <a:gd name="connsiteX4" fmla="*/ 2526686 w 2526686"/>
                <a:gd name="connsiteY4" fmla="*/ 4252987 h 4380399"/>
                <a:gd name="connsiteX5" fmla="*/ 2307833 w 2526686"/>
                <a:gd name="connsiteY5" fmla="*/ 4380399 h 4380399"/>
                <a:gd name="connsiteX6" fmla="*/ 69224 w 2526686"/>
                <a:gd name="connsiteY6" fmla="*/ 4172581 h 4380399"/>
                <a:gd name="connsiteX7" fmla="*/ 0 w 2526686"/>
                <a:gd name="connsiteY7" fmla="*/ 4103357 h 4380399"/>
                <a:gd name="connsiteX8" fmla="*/ 0 w 2526686"/>
                <a:gd name="connsiteY8" fmla="*/ 351857 h 4380399"/>
                <a:gd name="connsiteX0" fmla="*/ 0 w 2526686"/>
                <a:gd name="connsiteY0" fmla="*/ 353197 h 4381739"/>
                <a:gd name="connsiteX1" fmla="*/ 85850 w 2526686"/>
                <a:gd name="connsiteY1" fmla="*/ 325537 h 4381739"/>
                <a:gd name="connsiteX2" fmla="*/ 2233019 w 2526686"/>
                <a:gd name="connsiteY2" fmla="*/ 1340 h 4381739"/>
                <a:gd name="connsiteX3" fmla="*/ 2493435 w 2526686"/>
                <a:gd name="connsiteY3" fmla="*/ 29000 h 4381739"/>
                <a:gd name="connsiteX4" fmla="*/ 2526686 w 2526686"/>
                <a:gd name="connsiteY4" fmla="*/ 4254327 h 4381739"/>
                <a:gd name="connsiteX5" fmla="*/ 2307833 w 2526686"/>
                <a:gd name="connsiteY5" fmla="*/ 4381739 h 4381739"/>
                <a:gd name="connsiteX6" fmla="*/ 69224 w 2526686"/>
                <a:gd name="connsiteY6" fmla="*/ 4173921 h 4381739"/>
                <a:gd name="connsiteX7" fmla="*/ 0 w 2526686"/>
                <a:gd name="connsiteY7" fmla="*/ 4104697 h 4381739"/>
                <a:gd name="connsiteX8" fmla="*/ 0 w 2526686"/>
                <a:gd name="connsiteY8" fmla="*/ 353197 h 4381739"/>
                <a:gd name="connsiteX0" fmla="*/ 0 w 2526686"/>
                <a:gd name="connsiteY0" fmla="*/ 348208 h 4376750"/>
                <a:gd name="connsiteX1" fmla="*/ 85850 w 2526686"/>
                <a:gd name="connsiteY1" fmla="*/ 320548 h 4376750"/>
                <a:gd name="connsiteX2" fmla="*/ 2266269 w 2526686"/>
                <a:gd name="connsiteY2" fmla="*/ 4664 h 4376750"/>
                <a:gd name="connsiteX3" fmla="*/ 2493435 w 2526686"/>
                <a:gd name="connsiteY3" fmla="*/ 24011 h 4376750"/>
                <a:gd name="connsiteX4" fmla="*/ 2526686 w 2526686"/>
                <a:gd name="connsiteY4" fmla="*/ 4249338 h 4376750"/>
                <a:gd name="connsiteX5" fmla="*/ 2307833 w 2526686"/>
                <a:gd name="connsiteY5" fmla="*/ 4376750 h 4376750"/>
                <a:gd name="connsiteX6" fmla="*/ 69224 w 2526686"/>
                <a:gd name="connsiteY6" fmla="*/ 4168932 h 4376750"/>
                <a:gd name="connsiteX7" fmla="*/ 0 w 2526686"/>
                <a:gd name="connsiteY7" fmla="*/ 4099708 h 4376750"/>
                <a:gd name="connsiteX8" fmla="*/ 0 w 2526686"/>
                <a:gd name="connsiteY8" fmla="*/ 348208 h 4376750"/>
                <a:gd name="connsiteX0" fmla="*/ 0 w 2526686"/>
                <a:gd name="connsiteY0" fmla="*/ 343544 h 4372086"/>
                <a:gd name="connsiteX1" fmla="*/ 85850 w 2526686"/>
                <a:gd name="connsiteY1" fmla="*/ 315884 h 4372086"/>
                <a:gd name="connsiteX2" fmla="*/ 2266269 w 2526686"/>
                <a:gd name="connsiteY2" fmla="*/ 0 h 4372086"/>
                <a:gd name="connsiteX3" fmla="*/ 2501747 w 2526686"/>
                <a:gd name="connsiteY3" fmla="*/ 152350 h 4372086"/>
                <a:gd name="connsiteX4" fmla="*/ 2526686 w 2526686"/>
                <a:gd name="connsiteY4" fmla="*/ 4244674 h 4372086"/>
                <a:gd name="connsiteX5" fmla="*/ 2307833 w 2526686"/>
                <a:gd name="connsiteY5" fmla="*/ 4372086 h 4372086"/>
                <a:gd name="connsiteX6" fmla="*/ 69224 w 2526686"/>
                <a:gd name="connsiteY6" fmla="*/ 4164268 h 4372086"/>
                <a:gd name="connsiteX7" fmla="*/ 0 w 2526686"/>
                <a:gd name="connsiteY7" fmla="*/ 4095044 h 4372086"/>
                <a:gd name="connsiteX8" fmla="*/ 0 w 2526686"/>
                <a:gd name="connsiteY8" fmla="*/ 343544 h 4372086"/>
                <a:gd name="connsiteX0" fmla="*/ 0 w 2526686"/>
                <a:gd name="connsiteY0" fmla="*/ 459922 h 4488464"/>
                <a:gd name="connsiteX1" fmla="*/ 85850 w 2526686"/>
                <a:gd name="connsiteY1" fmla="*/ 432262 h 4488464"/>
                <a:gd name="connsiteX2" fmla="*/ 2316146 w 2526686"/>
                <a:gd name="connsiteY2" fmla="*/ 0 h 4488464"/>
                <a:gd name="connsiteX3" fmla="*/ 2501747 w 2526686"/>
                <a:gd name="connsiteY3" fmla="*/ 268728 h 4488464"/>
                <a:gd name="connsiteX4" fmla="*/ 2526686 w 2526686"/>
                <a:gd name="connsiteY4" fmla="*/ 4361052 h 4488464"/>
                <a:gd name="connsiteX5" fmla="*/ 2307833 w 2526686"/>
                <a:gd name="connsiteY5" fmla="*/ 4488464 h 4488464"/>
                <a:gd name="connsiteX6" fmla="*/ 69224 w 2526686"/>
                <a:gd name="connsiteY6" fmla="*/ 4280646 h 4488464"/>
                <a:gd name="connsiteX7" fmla="*/ 0 w 2526686"/>
                <a:gd name="connsiteY7" fmla="*/ 4211422 h 4488464"/>
                <a:gd name="connsiteX8" fmla="*/ 0 w 2526686"/>
                <a:gd name="connsiteY8" fmla="*/ 459922 h 4488464"/>
                <a:gd name="connsiteX0" fmla="*/ 0 w 2526686"/>
                <a:gd name="connsiteY0" fmla="*/ 451610 h 4480152"/>
                <a:gd name="connsiteX1" fmla="*/ 85850 w 2526686"/>
                <a:gd name="connsiteY1" fmla="*/ 423950 h 4480152"/>
                <a:gd name="connsiteX2" fmla="*/ 2374335 w 2526686"/>
                <a:gd name="connsiteY2" fmla="*/ 0 h 4480152"/>
                <a:gd name="connsiteX3" fmla="*/ 2501747 w 2526686"/>
                <a:gd name="connsiteY3" fmla="*/ 260416 h 4480152"/>
                <a:gd name="connsiteX4" fmla="*/ 2526686 w 2526686"/>
                <a:gd name="connsiteY4" fmla="*/ 4352740 h 4480152"/>
                <a:gd name="connsiteX5" fmla="*/ 2307833 w 2526686"/>
                <a:gd name="connsiteY5" fmla="*/ 4480152 h 4480152"/>
                <a:gd name="connsiteX6" fmla="*/ 69224 w 2526686"/>
                <a:gd name="connsiteY6" fmla="*/ 4272334 h 4480152"/>
                <a:gd name="connsiteX7" fmla="*/ 0 w 2526686"/>
                <a:gd name="connsiteY7" fmla="*/ 4203110 h 4480152"/>
                <a:gd name="connsiteX8" fmla="*/ 0 w 2526686"/>
                <a:gd name="connsiteY8" fmla="*/ 451610 h 4480152"/>
                <a:gd name="connsiteX0" fmla="*/ 0 w 2526686"/>
                <a:gd name="connsiteY0" fmla="*/ 401733 h 4430275"/>
                <a:gd name="connsiteX1" fmla="*/ 85850 w 2526686"/>
                <a:gd name="connsiteY1" fmla="*/ 374073 h 4430275"/>
                <a:gd name="connsiteX2" fmla="*/ 2407585 w 2526686"/>
                <a:gd name="connsiteY2" fmla="*/ 0 h 4430275"/>
                <a:gd name="connsiteX3" fmla="*/ 2501747 w 2526686"/>
                <a:gd name="connsiteY3" fmla="*/ 210539 h 4430275"/>
                <a:gd name="connsiteX4" fmla="*/ 2526686 w 2526686"/>
                <a:gd name="connsiteY4" fmla="*/ 4302863 h 4430275"/>
                <a:gd name="connsiteX5" fmla="*/ 2307833 w 2526686"/>
                <a:gd name="connsiteY5" fmla="*/ 4430275 h 4430275"/>
                <a:gd name="connsiteX6" fmla="*/ 69224 w 2526686"/>
                <a:gd name="connsiteY6" fmla="*/ 4222457 h 4430275"/>
                <a:gd name="connsiteX7" fmla="*/ 0 w 2526686"/>
                <a:gd name="connsiteY7" fmla="*/ 4153233 h 4430275"/>
                <a:gd name="connsiteX8" fmla="*/ 0 w 2526686"/>
                <a:gd name="connsiteY8" fmla="*/ 401733 h 4430275"/>
                <a:gd name="connsiteX0" fmla="*/ 0 w 2526686"/>
                <a:gd name="connsiteY0" fmla="*/ 401733 h 4521715"/>
                <a:gd name="connsiteX1" fmla="*/ 85850 w 2526686"/>
                <a:gd name="connsiteY1" fmla="*/ 374073 h 4521715"/>
                <a:gd name="connsiteX2" fmla="*/ 2407585 w 2526686"/>
                <a:gd name="connsiteY2" fmla="*/ 0 h 4521715"/>
                <a:gd name="connsiteX3" fmla="*/ 2501747 w 2526686"/>
                <a:gd name="connsiteY3" fmla="*/ 210539 h 4521715"/>
                <a:gd name="connsiteX4" fmla="*/ 2526686 w 2526686"/>
                <a:gd name="connsiteY4" fmla="*/ 4302863 h 4521715"/>
                <a:gd name="connsiteX5" fmla="*/ 2307833 w 2526686"/>
                <a:gd name="connsiteY5" fmla="*/ 4521715 h 4521715"/>
                <a:gd name="connsiteX6" fmla="*/ 69224 w 2526686"/>
                <a:gd name="connsiteY6" fmla="*/ 4222457 h 4521715"/>
                <a:gd name="connsiteX7" fmla="*/ 0 w 2526686"/>
                <a:gd name="connsiteY7" fmla="*/ 4153233 h 4521715"/>
                <a:gd name="connsiteX8" fmla="*/ 0 w 2526686"/>
                <a:gd name="connsiteY8" fmla="*/ 401733 h 4521715"/>
                <a:gd name="connsiteX0" fmla="*/ 0 w 2501888"/>
                <a:gd name="connsiteY0" fmla="*/ 401733 h 4521715"/>
                <a:gd name="connsiteX1" fmla="*/ 85850 w 2501888"/>
                <a:gd name="connsiteY1" fmla="*/ 374073 h 4521715"/>
                <a:gd name="connsiteX2" fmla="*/ 2407585 w 2501888"/>
                <a:gd name="connsiteY2" fmla="*/ 0 h 4521715"/>
                <a:gd name="connsiteX3" fmla="*/ 2501747 w 2501888"/>
                <a:gd name="connsiteY3" fmla="*/ 210539 h 4521715"/>
                <a:gd name="connsiteX4" fmla="*/ 2468497 w 2501888"/>
                <a:gd name="connsiteY4" fmla="*/ 4327801 h 4521715"/>
                <a:gd name="connsiteX5" fmla="*/ 2307833 w 2501888"/>
                <a:gd name="connsiteY5" fmla="*/ 4521715 h 4521715"/>
                <a:gd name="connsiteX6" fmla="*/ 69224 w 2501888"/>
                <a:gd name="connsiteY6" fmla="*/ 4222457 h 4521715"/>
                <a:gd name="connsiteX7" fmla="*/ 0 w 2501888"/>
                <a:gd name="connsiteY7" fmla="*/ 4153233 h 4521715"/>
                <a:gd name="connsiteX8" fmla="*/ 0 w 2501888"/>
                <a:gd name="connsiteY8" fmla="*/ 401733 h 4521715"/>
                <a:gd name="connsiteX0" fmla="*/ 0 w 2493613"/>
                <a:gd name="connsiteY0" fmla="*/ 401733 h 4521715"/>
                <a:gd name="connsiteX1" fmla="*/ 85850 w 2493613"/>
                <a:gd name="connsiteY1" fmla="*/ 374073 h 4521715"/>
                <a:gd name="connsiteX2" fmla="*/ 2407585 w 2493613"/>
                <a:gd name="connsiteY2" fmla="*/ 0 h 4521715"/>
                <a:gd name="connsiteX3" fmla="*/ 2493435 w 2493613"/>
                <a:gd name="connsiteY3" fmla="*/ 185601 h 4521715"/>
                <a:gd name="connsiteX4" fmla="*/ 2468497 w 2493613"/>
                <a:gd name="connsiteY4" fmla="*/ 4327801 h 4521715"/>
                <a:gd name="connsiteX5" fmla="*/ 2307833 w 2493613"/>
                <a:gd name="connsiteY5" fmla="*/ 4521715 h 4521715"/>
                <a:gd name="connsiteX6" fmla="*/ 69224 w 2493613"/>
                <a:gd name="connsiteY6" fmla="*/ 4222457 h 4521715"/>
                <a:gd name="connsiteX7" fmla="*/ 0 w 2493613"/>
                <a:gd name="connsiteY7" fmla="*/ 4153233 h 4521715"/>
                <a:gd name="connsiteX8" fmla="*/ 0 w 2493613"/>
                <a:gd name="connsiteY8" fmla="*/ 401733 h 4521715"/>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38599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75"/>
                <a:gd name="connsiteY0" fmla="*/ 368482 h 4489804"/>
                <a:gd name="connsiteX1" fmla="*/ 85850 w 2493675"/>
                <a:gd name="connsiteY1" fmla="*/ 340822 h 4489804"/>
                <a:gd name="connsiteX2" fmla="*/ 2349396 w 2493675"/>
                <a:gd name="connsiteY2" fmla="*/ 0 h 4489804"/>
                <a:gd name="connsiteX3" fmla="*/ 2493435 w 2493675"/>
                <a:gd name="connsiteY3" fmla="*/ 152350 h 4489804"/>
                <a:gd name="connsiteX4" fmla="*/ 2476810 w 2493675"/>
                <a:gd name="connsiteY4" fmla="*/ 4460805 h 4489804"/>
                <a:gd name="connsiteX5" fmla="*/ 2307833 w 2493675"/>
                <a:gd name="connsiteY5" fmla="*/ 4488464 h 4489804"/>
                <a:gd name="connsiteX6" fmla="*/ 69224 w 2493675"/>
                <a:gd name="connsiteY6" fmla="*/ 4189206 h 4489804"/>
                <a:gd name="connsiteX7" fmla="*/ 0 w 2493675"/>
                <a:gd name="connsiteY7" fmla="*/ 4119982 h 4489804"/>
                <a:gd name="connsiteX8" fmla="*/ 0 w 2493675"/>
                <a:gd name="connsiteY8" fmla="*/ 368482 h 4489804"/>
                <a:gd name="connsiteX0" fmla="*/ 0 w 2494234"/>
                <a:gd name="connsiteY0" fmla="*/ 368482 h 4488464"/>
                <a:gd name="connsiteX1" fmla="*/ 85850 w 2494234"/>
                <a:gd name="connsiteY1" fmla="*/ 340822 h 4488464"/>
                <a:gd name="connsiteX2" fmla="*/ 2349396 w 2494234"/>
                <a:gd name="connsiteY2" fmla="*/ 0 h 4488464"/>
                <a:gd name="connsiteX3" fmla="*/ 2493435 w 2494234"/>
                <a:gd name="connsiteY3" fmla="*/ 152350 h 4488464"/>
                <a:gd name="connsiteX4" fmla="*/ 2493435 w 2494234"/>
                <a:gd name="connsiteY4" fmla="*/ 4394303 h 4488464"/>
                <a:gd name="connsiteX5" fmla="*/ 2307833 w 2494234"/>
                <a:gd name="connsiteY5" fmla="*/ 4488464 h 4488464"/>
                <a:gd name="connsiteX6" fmla="*/ 69224 w 2494234"/>
                <a:gd name="connsiteY6" fmla="*/ 4189206 h 4488464"/>
                <a:gd name="connsiteX7" fmla="*/ 0 w 2494234"/>
                <a:gd name="connsiteY7" fmla="*/ 4119982 h 4488464"/>
                <a:gd name="connsiteX8" fmla="*/ 0 w 2494234"/>
                <a:gd name="connsiteY8" fmla="*/ 368482 h 4488464"/>
                <a:gd name="connsiteX0" fmla="*/ 0 w 2515975"/>
                <a:gd name="connsiteY0" fmla="*/ 368482 h 4488464"/>
                <a:gd name="connsiteX1" fmla="*/ 85850 w 2515975"/>
                <a:gd name="connsiteY1" fmla="*/ 340822 h 4488464"/>
                <a:gd name="connsiteX2" fmla="*/ 2349396 w 2515975"/>
                <a:gd name="connsiteY2" fmla="*/ 0 h 4488464"/>
                <a:gd name="connsiteX3" fmla="*/ 2515782 w 2515975"/>
                <a:gd name="connsiteY3" fmla="*/ 152350 h 4488464"/>
                <a:gd name="connsiteX4" fmla="*/ 2493435 w 2515975"/>
                <a:gd name="connsiteY4" fmla="*/ 4394303 h 4488464"/>
                <a:gd name="connsiteX5" fmla="*/ 2307833 w 2515975"/>
                <a:gd name="connsiteY5" fmla="*/ 4488464 h 4488464"/>
                <a:gd name="connsiteX6" fmla="*/ 69224 w 2515975"/>
                <a:gd name="connsiteY6" fmla="*/ 4189206 h 4488464"/>
                <a:gd name="connsiteX7" fmla="*/ 0 w 2515975"/>
                <a:gd name="connsiteY7" fmla="*/ 4119982 h 4488464"/>
                <a:gd name="connsiteX8" fmla="*/ 0 w 2515975"/>
                <a:gd name="connsiteY8" fmla="*/ 368482 h 4488464"/>
                <a:gd name="connsiteX0" fmla="*/ 0 w 2515975"/>
                <a:gd name="connsiteY0" fmla="*/ 347700 h 4467682"/>
                <a:gd name="connsiteX1" fmla="*/ 85850 w 2515975"/>
                <a:gd name="connsiteY1" fmla="*/ 320040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44613"/>
                <a:gd name="connsiteY0" fmla="*/ 347700 h 4467682"/>
                <a:gd name="connsiteX1" fmla="*/ 85850 w 2544613"/>
                <a:gd name="connsiteY1" fmla="*/ 307051 h 4467682"/>
                <a:gd name="connsiteX2" fmla="*/ 2339819 w 2544613"/>
                <a:gd name="connsiteY2" fmla="*/ 0 h 4467682"/>
                <a:gd name="connsiteX3" fmla="*/ 2544515 w 2544613"/>
                <a:gd name="connsiteY3" fmla="*/ 131568 h 4467682"/>
                <a:gd name="connsiteX4" fmla="*/ 2493435 w 2544613"/>
                <a:gd name="connsiteY4" fmla="*/ 4373521 h 4467682"/>
                <a:gd name="connsiteX5" fmla="*/ 2307833 w 2544613"/>
                <a:gd name="connsiteY5" fmla="*/ 4467682 h 4467682"/>
                <a:gd name="connsiteX6" fmla="*/ 69224 w 2544613"/>
                <a:gd name="connsiteY6" fmla="*/ 4168424 h 4467682"/>
                <a:gd name="connsiteX7" fmla="*/ 0 w 2544613"/>
                <a:gd name="connsiteY7" fmla="*/ 4099200 h 4467682"/>
                <a:gd name="connsiteX8" fmla="*/ 0 w 2544613"/>
                <a:gd name="connsiteY8" fmla="*/ 347700 h 4467682"/>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74"/>
                <a:gd name="connsiteY0" fmla="*/ 306136 h 4426118"/>
                <a:gd name="connsiteX1" fmla="*/ 85850 w 2544674"/>
                <a:gd name="connsiteY1" fmla="*/ 265487 h 4426118"/>
                <a:gd name="connsiteX2" fmla="*/ 2330242 w 2544674"/>
                <a:gd name="connsiteY2" fmla="*/ 0 h 4426118"/>
                <a:gd name="connsiteX3" fmla="*/ 2544515 w 2544674"/>
                <a:gd name="connsiteY3" fmla="*/ 90004 h 4426118"/>
                <a:gd name="connsiteX4" fmla="*/ 2515782 w 2544674"/>
                <a:gd name="connsiteY4" fmla="*/ 4331957 h 4426118"/>
                <a:gd name="connsiteX5" fmla="*/ 2307833 w 2544674"/>
                <a:gd name="connsiteY5" fmla="*/ 4426118 h 4426118"/>
                <a:gd name="connsiteX6" fmla="*/ 69224 w 2544674"/>
                <a:gd name="connsiteY6" fmla="*/ 4126860 h 4426118"/>
                <a:gd name="connsiteX7" fmla="*/ 0 w 2544674"/>
                <a:gd name="connsiteY7" fmla="*/ 4057636 h 4426118"/>
                <a:gd name="connsiteX8" fmla="*/ 0 w 2544674"/>
                <a:gd name="connsiteY8" fmla="*/ 306136 h 4426118"/>
                <a:gd name="connsiteX0" fmla="*/ 0 w 2544674"/>
                <a:gd name="connsiteY0" fmla="*/ 306136 h 4410531"/>
                <a:gd name="connsiteX1" fmla="*/ 85850 w 2544674"/>
                <a:gd name="connsiteY1" fmla="*/ 265487 h 4410531"/>
                <a:gd name="connsiteX2" fmla="*/ 2330242 w 2544674"/>
                <a:gd name="connsiteY2" fmla="*/ 0 h 4410531"/>
                <a:gd name="connsiteX3" fmla="*/ 2544515 w 2544674"/>
                <a:gd name="connsiteY3" fmla="*/ 90004 h 4410531"/>
                <a:gd name="connsiteX4" fmla="*/ 2515782 w 2544674"/>
                <a:gd name="connsiteY4" fmla="*/ 4331957 h 4410531"/>
                <a:gd name="connsiteX5" fmla="*/ 2307833 w 2544674"/>
                <a:gd name="connsiteY5" fmla="*/ 4410531 h 4410531"/>
                <a:gd name="connsiteX6" fmla="*/ 69224 w 2544674"/>
                <a:gd name="connsiteY6" fmla="*/ 4126860 h 4410531"/>
                <a:gd name="connsiteX7" fmla="*/ 0 w 2544674"/>
                <a:gd name="connsiteY7" fmla="*/ 4057636 h 4410531"/>
                <a:gd name="connsiteX8" fmla="*/ 0 w 2544674"/>
                <a:gd name="connsiteY8" fmla="*/ 306136 h 4410531"/>
                <a:gd name="connsiteX0" fmla="*/ 0 w 2516086"/>
                <a:gd name="connsiteY0" fmla="*/ 306136 h 4410531"/>
                <a:gd name="connsiteX1" fmla="*/ 85850 w 2516086"/>
                <a:gd name="connsiteY1" fmla="*/ 265487 h 4410531"/>
                <a:gd name="connsiteX2" fmla="*/ 2330242 w 2516086"/>
                <a:gd name="connsiteY2" fmla="*/ 0 h 4410531"/>
                <a:gd name="connsiteX3" fmla="*/ 2515216 w 2516086"/>
                <a:gd name="connsiteY3" fmla="*/ 90004 h 4410531"/>
                <a:gd name="connsiteX4" fmla="*/ 2515782 w 2516086"/>
                <a:gd name="connsiteY4" fmla="*/ 4331957 h 4410531"/>
                <a:gd name="connsiteX5" fmla="*/ 2307833 w 2516086"/>
                <a:gd name="connsiteY5" fmla="*/ 4410531 h 4410531"/>
                <a:gd name="connsiteX6" fmla="*/ 69224 w 2516086"/>
                <a:gd name="connsiteY6" fmla="*/ 4126860 h 4410531"/>
                <a:gd name="connsiteX7" fmla="*/ 0 w 2516086"/>
                <a:gd name="connsiteY7" fmla="*/ 4057636 h 4410531"/>
                <a:gd name="connsiteX8" fmla="*/ 0 w 2516086"/>
                <a:gd name="connsiteY8" fmla="*/ 306136 h 4410531"/>
                <a:gd name="connsiteX0" fmla="*/ 0 w 2516087"/>
                <a:gd name="connsiteY0" fmla="*/ 284364 h 4388759"/>
                <a:gd name="connsiteX1" fmla="*/ 85850 w 2516087"/>
                <a:gd name="connsiteY1" fmla="*/ 243715 h 4388759"/>
                <a:gd name="connsiteX2" fmla="*/ 2326986 w 2516087"/>
                <a:gd name="connsiteY2" fmla="*/ 0 h 4388759"/>
                <a:gd name="connsiteX3" fmla="*/ 2515216 w 2516087"/>
                <a:gd name="connsiteY3" fmla="*/ 68232 h 4388759"/>
                <a:gd name="connsiteX4" fmla="*/ 2515782 w 2516087"/>
                <a:gd name="connsiteY4" fmla="*/ 4310185 h 4388759"/>
                <a:gd name="connsiteX5" fmla="*/ 2307833 w 2516087"/>
                <a:gd name="connsiteY5" fmla="*/ 4388759 h 4388759"/>
                <a:gd name="connsiteX6" fmla="*/ 69224 w 2516087"/>
                <a:gd name="connsiteY6" fmla="*/ 4105088 h 4388759"/>
                <a:gd name="connsiteX7" fmla="*/ 0 w 2516087"/>
                <a:gd name="connsiteY7" fmla="*/ 4035864 h 4388759"/>
                <a:gd name="connsiteX8" fmla="*/ 0 w 2516087"/>
                <a:gd name="connsiteY8" fmla="*/ 284364 h 4388759"/>
                <a:gd name="connsiteX0" fmla="*/ 0 w 2534966"/>
                <a:gd name="connsiteY0" fmla="*/ 284364 h 4388759"/>
                <a:gd name="connsiteX1" fmla="*/ 85850 w 2534966"/>
                <a:gd name="connsiteY1" fmla="*/ 243715 h 4388759"/>
                <a:gd name="connsiteX2" fmla="*/ 2326986 w 2534966"/>
                <a:gd name="connsiteY2" fmla="*/ 0 h 4388759"/>
                <a:gd name="connsiteX3" fmla="*/ 2534748 w 2534966"/>
                <a:gd name="connsiteY3" fmla="*/ 79117 h 4388759"/>
                <a:gd name="connsiteX4" fmla="*/ 2515782 w 2534966"/>
                <a:gd name="connsiteY4" fmla="*/ 4310185 h 4388759"/>
                <a:gd name="connsiteX5" fmla="*/ 2307833 w 2534966"/>
                <a:gd name="connsiteY5" fmla="*/ 4388759 h 4388759"/>
                <a:gd name="connsiteX6" fmla="*/ 69224 w 2534966"/>
                <a:gd name="connsiteY6" fmla="*/ 4105088 h 4388759"/>
                <a:gd name="connsiteX7" fmla="*/ 0 w 2534966"/>
                <a:gd name="connsiteY7" fmla="*/ 4035864 h 4388759"/>
                <a:gd name="connsiteX8" fmla="*/ 0 w 2534966"/>
                <a:gd name="connsiteY8" fmla="*/ 284364 h 4388759"/>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73479 h 4377874"/>
                <a:gd name="connsiteX1" fmla="*/ 85850 w 2534966"/>
                <a:gd name="connsiteY1" fmla="*/ 232830 h 4377874"/>
                <a:gd name="connsiteX2" fmla="*/ 2291177 w 2534966"/>
                <a:gd name="connsiteY2" fmla="*/ 0 h 4377874"/>
                <a:gd name="connsiteX3" fmla="*/ 2534748 w 2534966"/>
                <a:gd name="connsiteY3" fmla="*/ 68232 h 4377874"/>
                <a:gd name="connsiteX4" fmla="*/ 2515782 w 2534966"/>
                <a:gd name="connsiteY4" fmla="*/ 4299300 h 4377874"/>
                <a:gd name="connsiteX5" fmla="*/ 2307833 w 2534966"/>
                <a:gd name="connsiteY5" fmla="*/ 4377874 h 4377874"/>
                <a:gd name="connsiteX6" fmla="*/ 69224 w 2534966"/>
                <a:gd name="connsiteY6" fmla="*/ 4094203 h 4377874"/>
                <a:gd name="connsiteX7" fmla="*/ 0 w 2534966"/>
                <a:gd name="connsiteY7" fmla="*/ 4024979 h 4377874"/>
                <a:gd name="connsiteX8" fmla="*/ 0 w 2534966"/>
                <a:gd name="connsiteY8" fmla="*/ 273479 h 4377874"/>
                <a:gd name="connsiteX0" fmla="*/ 0 w 2534966"/>
                <a:gd name="connsiteY0" fmla="*/ 273479 h 4345216"/>
                <a:gd name="connsiteX1" fmla="*/ 85850 w 2534966"/>
                <a:gd name="connsiteY1" fmla="*/ 232830 h 4345216"/>
                <a:gd name="connsiteX2" fmla="*/ 2291177 w 2534966"/>
                <a:gd name="connsiteY2" fmla="*/ 0 h 4345216"/>
                <a:gd name="connsiteX3" fmla="*/ 2534748 w 2534966"/>
                <a:gd name="connsiteY3" fmla="*/ 68232 h 4345216"/>
                <a:gd name="connsiteX4" fmla="*/ 2515782 w 2534966"/>
                <a:gd name="connsiteY4" fmla="*/ 4299300 h 4345216"/>
                <a:gd name="connsiteX5" fmla="*/ 2307833 w 2534966"/>
                <a:gd name="connsiteY5" fmla="*/ 4345216 h 4345216"/>
                <a:gd name="connsiteX6" fmla="*/ 69224 w 2534966"/>
                <a:gd name="connsiteY6" fmla="*/ 4094203 h 4345216"/>
                <a:gd name="connsiteX7" fmla="*/ 0 w 2534966"/>
                <a:gd name="connsiteY7" fmla="*/ 4024979 h 4345216"/>
                <a:gd name="connsiteX8" fmla="*/ 0 w 2534966"/>
                <a:gd name="connsiteY8" fmla="*/ 273479 h 4345216"/>
                <a:gd name="connsiteX0" fmla="*/ 0 w 2535183"/>
                <a:gd name="connsiteY0" fmla="*/ 273479 h 4345216"/>
                <a:gd name="connsiteX1" fmla="*/ 85850 w 2535183"/>
                <a:gd name="connsiteY1" fmla="*/ 232830 h 4345216"/>
                <a:gd name="connsiteX2" fmla="*/ 2291177 w 2535183"/>
                <a:gd name="connsiteY2" fmla="*/ 0 h 4345216"/>
                <a:gd name="connsiteX3" fmla="*/ 2534748 w 2535183"/>
                <a:gd name="connsiteY3" fmla="*/ 68232 h 4345216"/>
                <a:gd name="connsiteX4" fmla="*/ 2528804 w 2535183"/>
                <a:gd name="connsiteY4" fmla="*/ 4304743 h 4345216"/>
                <a:gd name="connsiteX5" fmla="*/ 2307833 w 2535183"/>
                <a:gd name="connsiteY5" fmla="*/ 4345216 h 4345216"/>
                <a:gd name="connsiteX6" fmla="*/ 69224 w 2535183"/>
                <a:gd name="connsiteY6" fmla="*/ 4094203 h 4345216"/>
                <a:gd name="connsiteX7" fmla="*/ 0 w 2535183"/>
                <a:gd name="connsiteY7" fmla="*/ 4024979 h 4345216"/>
                <a:gd name="connsiteX8" fmla="*/ 0 w 2535183"/>
                <a:gd name="connsiteY8" fmla="*/ 273479 h 4345216"/>
                <a:gd name="connsiteX0" fmla="*/ 0 w 2528804"/>
                <a:gd name="connsiteY0" fmla="*/ 273479 h 4345216"/>
                <a:gd name="connsiteX1" fmla="*/ 85850 w 2528804"/>
                <a:gd name="connsiteY1" fmla="*/ 232830 h 4345216"/>
                <a:gd name="connsiteX2" fmla="*/ 2291177 w 2528804"/>
                <a:gd name="connsiteY2" fmla="*/ 0 h 4345216"/>
                <a:gd name="connsiteX3" fmla="*/ 2520323 w 2528804"/>
                <a:gd name="connsiteY3" fmla="*/ 75213 h 4345216"/>
                <a:gd name="connsiteX4" fmla="*/ 2528804 w 2528804"/>
                <a:gd name="connsiteY4" fmla="*/ 4304743 h 4345216"/>
                <a:gd name="connsiteX5" fmla="*/ 2307833 w 2528804"/>
                <a:gd name="connsiteY5" fmla="*/ 4345216 h 4345216"/>
                <a:gd name="connsiteX6" fmla="*/ 69224 w 2528804"/>
                <a:gd name="connsiteY6" fmla="*/ 4094203 h 4345216"/>
                <a:gd name="connsiteX7" fmla="*/ 0 w 2528804"/>
                <a:gd name="connsiteY7" fmla="*/ 4024979 h 4345216"/>
                <a:gd name="connsiteX8" fmla="*/ 0 w 2528804"/>
                <a:gd name="connsiteY8" fmla="*/ 273479 h 4345216"/>
                <a:gd name="connsiteX0" fmla="*/ 0 w 2528804"/>
                <a:gd name="connsiteY0" fmla="*/ 303726 h 4375463"/>
                <a:gd name="connsiteX1" fmla="*/ 85850 w 2528804"/>
                <a:gd name="connsiteY1" fmla="*/ 263077 h 4375463"/>
                <a:gd name="connsiteX2" fmla="*/ 2374834 w 2528804"/>
                <a:gd name="connsiteY2" fmla="*/ 0 h 4375463"/>
                <a:gd name="connsiteX3" fmla="*/ 2520323 w 2528804"/>
                <a:gd name="connsiteY3" fmla="*/ 105460 h 4375463"/>
                <a:gd name="connsiteX4" fmla="*/ 2528804 w 2528804"/>
                <a:gd name="connsiteY4" fmla="*/ 4334990 h 4375463"/>
                <a:gd name="connsiteX5" fmla="*/ 2307833 w 2528804"/>
                <a:gd name="connsiteY5" fmla="*/ 4375463 h 4375463"/>
                <a:gd name="connsiteX6" fmla="*/ 69224 w 2528804"/>
                <a:gd name="connsiteY6" fmla="*/ 4124450 h 4375463"/>
                <a:gd name="connsiteX7" fmla="*/ 0 w 2528804"/>
                <a:gd name="connsiteY7" fmla="*/ 4055226 h 4375463"/>
                <a:gd name="connsiteX8" fmla="*/ 0 w 2528804"/>
                <a:gd name="connsiteY8" fmla="*/ 303726 h 4375463"/>
                <a:gd name="connsiteX0" fmla="*/ 0 w 2537989"/>
                <a:gd name="connsiteY0" fmla="*/ 303726 h 4375463"/>
                <a:gd name="connsiteX1" fmla="*/ 85850 w 2537989"/>
                <a:gd name="connsiteY1" fmla="*/ 263077 h 4375463"/>
                <a:gd name="connsiteX2" fmla="*/ 2374834 w 2537989"/>
                <a:gd name="connsiteY2" fmla="*/ 0 h 4375463"/>
                <a:gd name="connsiteX3" fmla="*/ 2537633 w 2537989"/>
                <a:gd name="connsiteY3" fmla="*/ 93827 h 4375463"/>
                <a:gd name="connsiteX4" fmla="*/ 2528804 w 2537989"/>
                <a:gd name="connsiteY4" fmla="*/ 4334990 h 4375463"/>
                <a:gd name="connsiteX5" fmla="*/ 2307833 w 2537989"/>
                <a:gd name="connsiteY5" fmla="*/ 4375463 h 4375463"/>
                <a:gd name="connsiteX6" fmla="*/ 69224 w 2537989"/>
                <a:gd name="connsiteY6" fmla="*/ 4124450 h 4375463"/>
                <a:gd name="connsiteX7" fmla="*/ 0 w 2537989"/>
                <a:gd name="connsiteY7" fmla="*/ 4055226 h 4375463"/>
                <a:gd name="connsiteX8" fmla="*/ 0 w 2537989"/>
                <a:gd name="connsiteY8" fmla="*/ 303726 h 4375463"/>
                <a:gd name="connsiteX0" fmla="*/ 0 w 2537804"/>
                <a:gd name="connsiteY0" fmla="*/ 303726 h 4375463"/>
                <a:gd name="connsiteX1" fmla="*/ 85850 w 2537804"/>
                <a:gd name="connsiteY1" fmla="*/ 263077 h 4375463"/>
                <a:gd name="connsiteX2" fmla="*/ 2374834 w 2537804"/>
                <a:gd name="connsiteY2" fmla="*/ 0 h 4375463"/>
                <a:gd name="connsiteX3" fmla="*/ 2537633 w 2537804"/>
                <a:gd name="connsiteY3" fmla="*/ 93827 h 4375463"/>
                <a:gd name="connsiteX4" fmla="*/ 2511495 w 2537804"/>
                <a:gd name="connsiteY4" fmla="*/ 4176773 h 4375463"/>
                <a:gd name="connsiteX5" fmla="*/ 2307833 w 2537804"/>
                <a:gd name="connsiteY5" fmla="*/ 4375463 h 4375463"/>
                <a:gd name="connsiteX6" fmla="*/ 69224 w 2537804"/>
                <a:gd name="connsiteY6" fmla="*/ 4124450 h 4375463"/>
                <a:gd name="connsiteX7" fmla="*/ 0 w 2537804"/>
                <a:gd name="connsiteY7" fmla="*/ 4055226 h 4375463"/>
                <a:gd name="connsiteX8" fmla="*/ 0 w 2537804"/>
                <a:gd name="connsiteY8" fmla="*/ 303726 h 4375463"/>
                <a:gd name="connsiteX0" fmla="*/ 0 w 2577846"/>
                <a:gd name="connsiteY0" fmla="*/ 303726 h 4375463"/>
                <a:gd name="connsiteX1" fmla="*/ 85850 w 2577846"/>
                <a:gd name="connsiteY1" fmla="*/ 263077 h 4375463"/>
                <a:gd name="connsiteX2" fmla="*/ 2374834 w 2577846"/>
                <a:gd name="connsiteY2" fmla="*/ 0 h 4375463"/>
                <a:gd name="connsiteX3" fmla="*/ 2537633 w 2577846"/>
                <a:gd name="connsiteY3" fmla="*/ 93827 h 4375463"/>
                <a:gd name="connsiteX4" fmla="*/ 2577846 w 2577846"/>
                <a:gd name="connsiteY4" fmla="*/ 4220981 h 4375463"/>
                <a:gd name="connsiteX5" fmla="*/ 2307833 w 2577846"/>
                <a:gd name="connsiteY5" fmla="*/ 4375463 h 4375463"/>
                <a:gd name="connsiteX6" fmla="*/ 69224 w 2577846"/>
                <a:gd name="connsiteY6" fmla="*/ 4124450 h 4375463"/>
                <a:gd name="connsiteX7" fmla="*/ 0 w 2577846"/>
                <a:gd name="connsiteY7" fmla="*/ 4055226 h 4375463"/>
                <a:gd name="connsiteX8" fmla="*/ 0 w 2577846"/>
                <a:gd name="connsiteY8" fmla="*/ 303726 h 4375463"/>
                <a:gd name="connsiteX0" fmla="*/ 0 w 2577846"/>
                <a:gd name="connsiteY0" fmla="*/ 303726 h 4338236"/>
                <a:gd name="connsiteX1" fmla="*/ 85850 w 2577846"/>
                <a:gd name="connsiteY1" fmla="*/ 263077 h 4338236"/>
                <a:gd name="connsiteX2" fmla="*/ 2374834 w 2577846"/>
                <a:gd name="connsiteY2" fmla="*/ 0 h 4338236"/>
                <a:gd name="connsiteX3" fmla="*/ 2537633 w 2577846"/>
                <a:gd name="connsiteY3" fmla="*/ 93827 h 4338236"/>
                <a:gd name="connsiteX4" fmla="*/ 2577846 w 2577846"/>
                <a:gd name="connsiteY4" fmla="*/ 4220981 h 4338236"/>
                <a:gd name="connsiteX5" fmla="*/ 2299178 w 2577846"/>
                <a:gd name="connsiteY5" fmla="*/ 4338236 h 4338236"/>
                <a:gd name="connsiteX6" fmla="*/ 69224 w 2577846"/>
                <a:gd name="connsiteY6" fmla="*/ 4124450 h 4338236"/>
                <a:gd name="connsiteX7" fmla="*/ 0 w 2577846"/>
                <a:gd name="connsiteY7" fmla="*/ 4055226 h 4338236"/>
                <a:gd name="connsiteX8" fmla="*/ 0 w 2577846"/>
                <a:gd name="connsiteY8" fmla="*/ 303726 h 4338236"/>
                <a:gd name="connsiteX0" fmla="*/ 0 w 2644195"/>
                <a:gd name="connsiteY0" fmla="*/ 303726 h 4338236"/>
                <a:gd name="connsiteX1" fmla="*/ 85850 w 2644195"/>
                <a:gd name="connsiteY1" fmla="*/ 263077 h 4338236"/>
                <a:gd name="connsiteX2" fmla="*/ 2374834 w 2644195"/>
                <a:gd name="connsiteY2" fmla="*/ 0 h 4338236"/>
                <a:gd name="connsiteX3" fmla="*/ 2537633 w 2644195"/>
                <a:gd name="connsiteY3" fmla="*/ 93827 h 4338236"/>
                <a:gd name="connsiteX4" fmla="*/ 2644195 w 2644195"/>
                <a:gd name="connsiteY4" fmla="*/ 4241922 h 4338236"/>
                <a:gd name="connsiteX5" fmla="*/ 2299178 w 2644195"/>
                <a:gd name="connsiteY5" fmla="*/ 4338236 h 4338236"/>
                <a:gd name="connsiteX6" fmla="*/ 69224 w 2644195"/>
                <a:gd name="connsiteY6" fmla="*/ 4124450 h 4338236"/>
                <a:gd name="connsiteX7" fmla="*/ 0 w 2644195"/>
                <a:gd name="connsiteY7" fmla="*/ 4055226 h 4338236"/>
                <a:gd name="connsiteX8" fmla="*/ 0 w 264419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503"/>
                <a:gd name="connsiteY0" fmla="*/ 303726 h 4338236"/>
                <a:gd name="connsiteX1" fmla="*/ 85850 w 2624503"/>
                <a:gd name="connsiteY1" fmla="*/ 263077 h 4338236"/>
                <a:gd name="connsiteX2" fmla="*/ 2374834 w 2624503"/>
                <a:gd name="connsiteY2" fmla="*/ 0 h 4338236"/>
                <a:gd name="connsiteX3" fmla="*/ 2537633 w 2624503"/>
                <a:gd name="connsiteY3" fmla="*/ 93827 h 4338236"/>
                <a:gd name="connsiteX4" fmla="*/ 2624002 w 2624503"/>
                <a:gd name="connsiteY4" fmla="*/ 4239595 h 4338236"/>
                <a:gd name="connsiteX5" fmla="*/ 2299178 w 2624503"/>
                <a:gd name="connsiteY5" fmla="*/ 4338236 h 4338236"/>
                <a:gd name="connsiteX6" fmla="*/ 69224 w 2624503"/>
                <a:gd name="connsiteY6" fmla="*/ 4124450 h 4338236"/>
                <a:gd name="connsiteX7" fmla="*/ 0 w 2624503"/>
                <a:gd name="connsiteY7" fmla="*/ 4055226 h 4338236"/>
                <a:gd name="connsiteX8" fmla="*/ 0 w 2624503"/>
                <a:gd name="connsiteY8" fmla="*/ 303726 h 4338236"/>
                <a:gd name="connsiteX0" fmla="*/ 0 w 2626606"/>
                <a:gd name="connsiteY0" fmla="*/ 303726 h 4338236"/>
                <a:gd name="connsiteX1" fmla="*/ 85850 w 2626606"/>
                <a:gd name="connsiteY1" fmla="*/ 263077 h 4338236"/>
                <a:gd name="connsiteX2" fmla="*/ 2374834 w 2626606"/>
                <a:gd name="connsiteY2" fmla="*/ 0 h 4338236"/>
                <a:gd name="connsiteX3" fmla="*/ 2537633 w 2626606"/>
                <a:gd name="connsiteY3" fmla="*/ 93827 h 4338236"/>
                <a:gd name="connsiteX4" fmla="*/ 2624002 w 2626606"/>
                <a:gd name="connsiteY4" fmla="*/ 4239595 h 4338236"/>
                <a:gd name="connsiteX5" fmla="*/ 2299178 w 2626606"/>
                <a:gd name="connsiteY5" fmla="*/ 4338236 h 4338236"/>
                <a:gd name="connsiteX6" fmla="*/ 69224 w 2626606"/>
                <a:gd name="connsiteY6" fmla="*/ 4124450 h 4338236"/>
                <a:gd name="connsiteX7" fmla="*/ 0 w 2626606"/>
                <a:gd name="connsiteY7" fmla="*/ 4055226 h 4338236"/>
                <a:gd name="connsiteX8" fmla="*/ 0 w 2626606"/>
                <a:gd name="connsiteY8" fmla="*/ 303726 h 4338236"/>
                <a:gd name="connsiteX0" fmla="*/ 0 w 2624085"/>
                <a:gd name="connsiteY0" fmla="*/ 303726 h 4338236"/>
                <a:gd name="connsiteX1" fmla="*/ 85850 w 2624085"/>
                <a:gd name="connsiteY1" fmla="*/ 263077 h 4338236"/>
                <a:gd name="connsiteX2" fmla="*/ 2374834 w 2624085"/>
                <a:gd name="connsiteY2" fmla="*/ 0 h 4338236"/>
                <a:gd name="connsiteX3" fmla="*/ 2537633 w 2624085"/>
                <a:gd name="connsiteY3" fmla="*/ 93827 h 4338236"/>
                <a:gd name="connsiteX4" fmla="*/ 2624002 w 2624085"/>
                <a:gd name="connsiteY4" fmla="*/ 4239595 h 4338236"/>
                <a:gd name="connsiteX5" fmla="*/ 2299178 w 2624085"/>
                <a:gd name="connsiteY5" fmla="*/ 4338236 h 4338236"/>
                <a:gd name="connsiteX6" fmla="*/ 69224 w 2624085"/>
                <a:gd name="connsiteY6" fmla="*/ 4124450 h 4338236"/>
                <a:gd name="connsiteX7" fmla="*/ 0 w 2624085"/>
                <a:gd name="connsiteY7" fmla="*/ 4055226 h 4338236"/>
                <a:gd name="connsiteX8" fmla="*/ 0 w 262408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002"/>
                <a:gd name="connsiteY0" fmla="*/ 303726 h 4307835"/>
                <a:gd name="connsiteX1" fmla="*/ 85850 w 2624002"/>
                <a:gd name="connsiteY1" fmla="*/ 263077 h 4307835"/>
                <a:gd name="connsiteX2" fmla="*/ 2374834 w 2624002"/>
                <a:gd name="connsiteY2" fmla="*/ 0 h 4307835"/>
                <a:gd name="connsiteX3" fmla="*/ 2537633 w 2624002"/>
                <a:gd name="connsiteY3" fmla="*/ 93827 h 4307835"/>
                <a:gd name="connsiteX4" fmla="*/ 2624002 w 2624002"/>
                <a:gd name="connsiteY4" fmla="*/ 4239595 h 4307835"/>
                <a:gd name="connsiteX5" fmla="*/ 2305430 w 2624002"/>
                <a:gd name="connsiteY5" fmla="*/ 4304033 h 4307835"/>
                <a:gd name="connsiteX6" fmla="*/ 69224 w 2624002"/>
                <a:gd name="connsiteY6" fmla="*/ 4124450 h 4307835"/>
                <a:gd name="connsiteX7" fmla="*/ 0 w 2624002"/>
                <a:gd name="connsiteY7" fmla="*/ 4055226 h 4307835"/>
                <a:gd name="connsiteX8" fmla="*/ 0 w 2624002"/>
                <a:gd name="connsiteY8" fmla="*/ 303726 h 4307835"/>
                <a:gd name="connsiteX0" fmla="*/ 0 w 2624002"/>
                <a:gd name="connsiteY0" fmla="*/ 303726 h 4325622"/>
                <a:gd name="connsiteX1" fmla="*/ 85850 w 2624002"/>
                <a:gd name="connsiteY1" fmla="*/ 263077 h 4325622"/>
                <a:gd name="connsiteX2" fmla="*/ 2374834 w 2624002"/>
                <a:gd name="connsiteY2" fmla="*/ 0 h 4325622"/>
                <a:gd name="connsiteX3" fmla="*/ 2537633 w 2624002"/>
                <a:gd name="connsiteY3" fmla="*/ 93827 h 4325622"/>
                <a:gd name="connsiteX4" fmla="*/ 2624002 w 2624002"/>
                <a:gd name="connsiteY4" fmla="*/ 4239595 h 4325622"/>
                <a:gd name="connsiteX5" fmla="*/ 2323214 w 2624002"/>
                <a:gd name="connsiteY5" fmla="*/ 4325550 h 4325622"/>
                <a:gd name="connsiteX6" fmla="*/ 69224 w 2624002"/>
                <a:gd name="connsiteY6" fmla="*/ 4124450 h 4325622"/>
                <a:gd name="connsiteX7" fmla="*/ 0 w 2624002"/>
                <a:gd name="connsiteY7" fmla="*/ 4055226 h 4325622"/>
                <a:gd name="connsiteX8" fmla="*/ 0 w 2624002"/>
                <a:gd name="connsiteY8" fmla="*/ 303726 h 4325622"/>
                <a:gd name="connsiteX0" fmla="*/ 0 w 2624002"/>
                <a:gd name="connsiteY0" fmla="*/ 303726 h 4325621"/>
                <a:gd name="connsiteX1" fmla="*/ 85850 w 2624002"/>
                <a:gd name="connsiteY1" fmla="*/ 263077 h 4325621"/>
                <a:gd name="connsiteX2" fmla="*/ 2374834 w 2624002"/>
                <a:gd name="connsiteY2" fmla="*/ 0 h 4325621"/>
                <a:gd name="connsiteX3" fmla="*/ 2537633 w 2624002"/>
                <a:gd name="connsiteY3" fmla="*/ 93827 h 4325621"/>
                <a:gd name="connsiteX4" fmla="*/ 2624002 w 2624002"/>
                <a:gd name="connsiteY4" fmla="*/ 4239595 h 4325621"/>
                <a:gd name="connsiteX5" fmla="*/ 2323214 w 2624002"/>
                <a:gd name="connsiteY5" fmla="*/ 4325549 h 4325621"/>
                <a:gd name="connsiteX6" fmla="*/ 69224 w 2624002"/>
                <a:gd name="connsiteY6" fmla="*/ 4124450 h 4325621"/>
                <a:gd name="connsiteX7" fmla="*/ 0 w 2624002"/>
                <a:gd name="connsiteY7" fmla="*/ 4055226 h 4325621"/>
                <a:gd name="connsiteX8" fmla="*/ 0 w 2624002"/>
                <a:gd name="connsiteY8" fmla="*/ 303726 h 4325621"/>
                <a:gd name="connsiteX0" fmla="*/ 0 w 2612201"/>
                <a:gd name="connsiteY0" fmla="*/ 303726 h 4326165"/>
                <a:gd name="connsiteX1" fmla="*/ 85850 w 2612201"/>
                <a:gd name="connsiteY1" fmla="*/ 263077 h 4326165"/>
                <a:gd name="connsiteX2" fmla="*/ 2374834 w 2612201"/>
                <a:gd name="connsiteY2" fmla="*/ 0 h 4326165"/>
                <a:gd name="connsiteX3" fmla="*/ 2537633 w 2612201"/>
                <a:gd name="connsiteY3" fmla="*/ 93827 h 4326165"/>
                <a:gd name="connsiteX4" fmla="*/ 2612201 w 2612201"/>
                <a:gd name="connsiteY4" fmla="*/ 4246660 h 4326165"/>
                <a:gd name="connsiteX5" fmla="*/ 2323214 w 2612201"/>
                <a:gd name="connsiteY5" fmla="*/ 4325549 h 4326165"/>
                <a:gd name="connsiteX6" fmla="*/ 69224 w 2612201"/>
                <a:gd name="connsiteY6" fmla="*/ 4124450 h 4326165"/>
                <a:gd name="connsiteX7" fmla="*/ 0 w 2612201"/>
                <a:gd name="connsiteY7" fmla="*/ 4055226 h 4326165"/>
                <a:gd name="connsiteX8" fmla="*/ 0 w 2612201"/>
                <a:gd name="connsiteY8" fmla="*/ 303726 h 4326165"/>
                <a:gd name="connsiteX0" fmla="*/ 0 w 2581080"/>
                <a:gd name="connsiteY0" fmla="*/ 303726 h 4326165"/>
                <a:gd name="connsiteX1" fmla="*/ 85850 w 2581080"/>
                <a:gd name="connsiteY1" fmla="*/ 263077 h 4326165"/>
                <a:gd name="connsiteX2" fmla="*/ 2374834 w 2581080"/>
                <a:gd name="connsiteY2" fmla="*/ 0 h 4326165"/>
                <a:gd name="connsiteX3" fmla="*/ 2537633 w 2581080"/>
                <a:gd name="connsiteY3" fmla="*/ 93827 h 4326165"/>
                <a:gd name="connsiteX4" fmla="*/ 2581080 w 2581080"/>
                <a:gd name="connsiteY4" fmla="*/ 4246660 h 4326165"/>
                <a:gd name="connsiteX5" fmla="*/ 2323214 w 2581080"/>
                <a:gd name="connsiteY5" fmla="*/ 4325549 h 4326165"/>
                <a:gd name="connsiteX6" fmla="*/ 69224 w 2581080"/>
                <a:gd name="connsiteY6" fmla="*/ 4124450 h 4326165"/>
                <a:gd name="connsiteX7" fmla="*/ 0 w 2581080"/>
                <a:gd name="connsiteY7" fmla="*/ 4055226 h 4326165"/>
                <a:gd name="connsiteX8" fmla="*/ 0 w 2581080"/>
                <a:gd name="connsiteY8" fmla="*/ 303726 h 4326165"/>
                <a:gd name="connsiteX0" fmla="*/ 0 w 2537898"/>
                <a:gd name="connsiteY0" fmla="*/ 303726 h 4328276"/>
                <a:gd name="connsiteX1" fmla="*/ 85850 w 2537898"/>
                <a:gd name="connsiteY1" fmla="*/ 263077 h 4328276"/>
                <a:gd name="connsiteX2" fmla="*/ 2374834 w 2537898"/>
                <a:gd name="connsiteY2" fmla="*/ 0 h 4328276"/>
                <a:gd name="connsiteX3" fmla="*/ 2537633 w 2537898"/>
                <a:gd name="connsiteY3" fmla="*/ 93827 h 4328276"/>
                <a:gd name="connsiteX4" fmla="*/ 2523282 w 2537898"/>
                <a:gd name="connsiteY4" fmla="*/ 4257418 h 4328276"/>
                <a:gd name="connsiteX5" fmla="*/ 2323214 w 2537898"/>
                <a:gd name="connsiteY5" fmla="*/ 4325549 h 4328276"/>
                <a:gd name="connsiteX6" fmla="*/ 69224 w 2537898"/>
                <a:gd name="connsiteY6" fmla="*/ 4124450 h 4328276"/>
                <a:gd name="connsiteX7" fmla="*/ 0 w 2537898"/>
                <a:gd name="connsiteY7" fmla="*/ 4055226 h 4328276"/>
                <a:gd name="connsiteX8" fmla="*/ 0 w 2537898"/>
                <a:gd name="connsiteY8" fmla="*/ 303726 h 4328276"/>
                <a:gd name="connsiteX0" fmla="*/ 0 w 2561223"/>
                <a:gd name="connsiteY0" fmla="*/ 303726 h 4348069"/>
                <a:gd name="connsiteX1" fmla="*/ 85850 w 2561223"/>
                <a:gd name="connsiteY1" fmla="*/ 263077 h 4348069"/>
                <a:gd name="connsiteX2" fmla="*/ 2374834 w 2561223"/>
                <a:gd name="connsiteY2" fmla="*/ 0 h 4348069"/>
                <a:gd name="connsiteX3" fmla="*/ 2537633 w 2561223"/>
                <a:gd name="connsiteY3" fmla="*/ 93827 h 4348069"/>
                <a:gd name="connsiteX4" fmla="*/ 2561223 w 2561223"/>
                <a:gd name="connsiteY4" fmla="*/ 4299090 h 4348069"/>
                <a:gd name="connsiteX5" fmla="*/ 2323214 w 2561223"/>
                <a:gd name="connsiteY5" fmla="*/ 4325549 h 4348069"/>
                <a:gd name="connsiteX6" fmla="*/ 69224 w 2561223"/>
                <a:gd name="connsiteY6" fmla="*/ 4124450 h 4348069"/>
                <a:gd name="connsiteX7" fmla="*/ 0 w 2561223"/>
                <a:gd name="connsiteY7" fmla="*/ 4055226 h 4348069"/>
                <a:gd name="connsiteX8" fmla="*/ 0 w 2561223"/>
                <a:gd name="connsiteY8" fmla="*/ 303726 h 4348069"/>
                <a:gd name="connsiteX0" fmla="*/ 0 w 2537748"/>
                <a:gd name="connsiteY0" fmla="*/ 303726 h 4337857"/>
                <a:gd name="connsiteX1" fmla="*/ 85850 w 2537748"/>
                <a:gd name="connsiteY1" fmla="*/ 263077 h 4337857"/>
                <a:gd name="connsiteX2" fmla="*/ 2374834 w 2537748"/>
                <a:gd name="connsiteY2" fmla="*/ 0 h 4337857"/>
                <a:gd name="connsiteX3" fmla="*/ 2537633 w 2537748"/>
                <a:gd name="connsiteY3" fmla="*/ 93827 h 4337857"/>
                <a:gd name="connsiteX4" fmla="*/ 2495181 w 2537748"/>
                <a:gd name="connsiteY4" fmla="*/ 4281334 h 4337857"/>
                <a:gd name="connsiteX5" fmla="*/ 2323214 w 2537748"/>
                <a:gd name="connsiteY5" fmla="*/ 4325549 h 4337857"/>
                <a:gd name="connsiteX6" fmla="*/ 69224 w 2537748"/>
                <a:gd name="connsiteY6" fmla="*/ 4124450 h 4337857"/>
                <a:gd name="connsiteX7" fmla="*/ 0 w 2537748"/>
                <a:gd name="connsiteY7" fmla="*/ 4055226 h 4337857"/>
                <a:gd name="connsiteX8" fmla="*/ 0 w 2537748"/>
                <a:gd name="connsiteY8" fmla="*/ 303726 h 4337857"/>
                <a:gd name="connsiteX0" fmla="*/ 0 w 2572231"/>
                <a:gd name="connsiteY0" fmla="*/ 303726 h 4327596"/>
                <a:gd name="connsiteX1" fmla="*/ 85850 w 2572231"/>
                <a:gd name="connsiteY1" fmla="*/ 263077 h 4327596"/>
                <a:gd name="connsiteX2" fmla="*/ 2374834 w 2572231"/>
                <a:gd name="connsiteY2" fmla="*/ 0 h 4327596"/>
                <a:gd name="connsiteX3" fmla="*/ 2537633 w 2572231"/>
                <a:gd name="connsiteY3" fmla="*/ 93827 h 4327596"/>
                <a:gd name="connsiteX4" fmla="*/ 2572231 w 2572231"/>
                <a:gd name="connsiteY4" fmla="*/ 4254701 h 4327596"/>
                <a:gd name="connsiteX5" fmla="*/ 2323214 w 2572231"/>
                <a:gd name="connsiteY5" fmla="*/ 4325549 h 4327596"/>
                <a:gd name="connsiteX6" fmla="*/ 69224 w 2572231"/>
                <a:gd name="connsiteY6" fmla="*/ 4124450 h 4327596"/>
                <a:gd name="connsiteX7" fmla="*/ 0 w 2572231"/>
                <a:gd name="connsiteY7" fmla="*/ 4055226 h 4327596"/>
                <a:gd name="connsiteX8" fmla="*/ 0 w 2572231"/>
                <a:gd name="connsiteY8" fmla="*/ 303726 h 4327596"/>
                <a:gd name="connsiteX0" fmla="*/ 0 w 2561224"/>
                <a:gd name="connsiteY0" fmla="*/ 303726 h 4330162"/>
                <a:gd name="connsiteX1" fmla="*/ 85850 w 2561224"/>
                <a:gd name="connsiteY1" fmla="*/ 263077 h 4330162"/>
                <a:gd name="connsiteX2" fmla="*/ 2374834 w 2561224"/>
                <a:gd name="connsiteY2" fmla="*/ 0 h 4330162"/>
                <a:gd name="connsiteX3" fmla="*/ 2537633 w 2561224"/>
                <a:gd name="connsiteY3" fmla="*/ 93827 h 4330162"/>
                <a:gd name="connsiteX4" fmla="*/ 2561224 w 2561224"/>
                <a:gd name="connsiteY4" fmla="*/ 4263579 h 4330162"/>
                <a:gd name="connsiteX5" fmla="*/ 2323214 w 2561224"/>
                <a:gd name="connsiteY5" fmla="*/ 4325549 h 4330162"/>
                <a:gd name="connsiteX6" fmla="*/ 69224 w 2561224"/>
                <a:gd name="connsiteY6" fmla="*/ 4124450 h 4330162"/>
                <a:gd name="connsiteX7" fmla="*/ 0 w 2561224"/>
                <a:gd name="connsiteY7" fmla="*/ 4055226 h 4330162"/>
                <a:gd name="connsiteX8" fmla="*/ 0 w 2561224"/>
                <a:gd name="connsiteY8" fmla="*/ 303726 h 4330162"/>
                <a:gd name="connsiteX0" fmla="*/ 0 w 2561224"/>
                <a:gd name="connsiteY0" fmla="*/ 303726 h 4333632"/>
                <a:gd name="connsiteX1" fmla="*/ 85850 w 2561224"/>
                <a:gd name="connsiteY1" fmla="*/ 263077 h 4333632"/>
                <a:gd name="connsiteX2" fmla="*/ 2374834 w 2561224"/>
                <a:gd name="connsiteY2" fmla="*/ 0 h 4333632"/>
                <a:gd name="connsiteX3" fmla="*/ 2537633 w 2561224"/>
                <a:gd name="connsiteY3" fmla="*/ 93827 h 4333632"/>
                <a:gd name="connsiteX4" fmla="*/ 2561224 w 2561224"/>
                <a:gd name="connsiteY4" fmla="*/ 4272457 h 4333632"/>
                <a:gd name="connsiteX5" fmla="*/ 2323214 w 2561224"/>
                <a:gd name="connsiteY5" fmla="*/ 4325549 h 4333632"/>
                <a:gd name="connsiteX6" fmla="*/ 69224 w 2561224"/>
                <a:gd name="connsiteY6" fmla="*/ 4124450 h 4333632"/>
                <a:gd name="connsiteX7" fmla="*/ 0 w 2561224"/>
                <a:gd name="connsiteY7" fmla="*/ 4055226 h 4333632"/>
                <a:gd name="connsiteX8" fmla="*/ 0 w 2561224"/>
                <a:gd name="connsiteY8" fmla="*/ 303726 h 43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1224" h="4333632">
                  <a:moveTo>
                    <a:pt x="0" y="303726"/>
                  </a:moveTo>
                  <a:cubicBezTo>
                    <a:pt x="0" y="265495"/>
                    <a:pt x="47619" y="263077"/>
                    <a:pt x="85850" y="263077"/>
                  </a:cubicBezTo>
                  <a:cubicBezTo>
                    <a:pt x="843138" y="151374"/>
                    <a:pt x="1710253" y="69099"/>
                    <a:pt x="2374834" y="0"/>
                  </a:cubicBezTo>
                  <a:cubicBezTo>
                    <a:pt x="2413065" y="0"/>
                    <a:pt x="2537633" y="55596"/>
                    <a:pt x="2537633" y="93827"/>
                  </a:cubicBezTo>
                  <a:cubicBezTo>
                    <a:pt x="2540404" y="1452393"/>
                    <a:pt x="2558453" y="2913891"/>
                    <a:pt x="2561224" y="4272457"/>
                  </a:cubicBezTo>
                  <a:cubicBezTo>
                    <a:pt x="2555456" y="4364203"/>
                    <a:pt x="2361445" y="4325549"/>
                    <a:pt x="2323214" y="4325549"/>
                  </a:cubicBezTo>
                  <a:lnTo>
                    <a:pt x="69224" y="4124450"/>
                  </a:lnTo>
                  <a:cubicBezTo>
                    <a:pt x="30993" y="4124450"/>
                    <a:pt x="0" y="4093457"/>
                    <a:pt x="0" y="4055226"/>
                  </a:cubicBezTo>
                  <a:lnTo>
                    <a:pt x="0" y="303726"/>
                  </a:lnTo>
                  <a:close/>
                </a:path>
              </a:pathLst>
            </a:custGeom>
            <a:solidFill>
              <a:schemeClr val="bg1">
                <a:lumMod val="50000"/>
              </a:schemeClr>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B8E76278-CC1C-412F-ACF9-8F9F9A896803}"/>
                </a:ext>
              </a:extLst>
            </p:cNvPr>
            <p:cNvSpPr/>
            <p:nvPr/>
          </p:nvSpPr>
          <p:spPr>
            <a:xfrm>
              <a:off x="7317394" y="2784225"/>
              <a:ext cx="663632" cy="1076348"/>
            </a:xfrm>
            <a:prstGeom prst="roundRect">
              <a:avLst>
                <a:gd name="adj" fmla="val 7861"/>
              </a:avLst>
            </a:prstGeom>
            <a:solidFill>
              <a:srgbClr val="EAA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Rounded Corners 11">
              <a:extLst>
                <a:ext uri="{FF2B5EF4-FFF2-40B4-BE49-F238E27FC236}">
                  <a16:creationId xmlns:a16="http://schemas.microsoft.com/office/drawing/2014/main" id="{D1E87724-8DBF-4D7E-8FB1-F60FFD204D40}"/>
                </a:ext>
              </a:extLst>
            </p:cNvPr>
            <p:cNvSpPr/>
            <p:nvPr/>
          </p:nvSpPr>
          <p:spPr>
            <a:xfrm>
              <a:off x="8110990" y="1560796"/>
              <a:ext cx="1358034" cy="3460521"/>
            </a:xfrm>
            <a:prstGeom prst="roundRect">
              <a:avLst>
                <a:gd name="adj" fmla="val 7861"/>
              </a:avLst>
            </a:prstGeom>
            <a:solidFill>
              <a:srgbClr val="EAA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Rounded Corners 12">
              <a:extLst>
                <a:ext uri="{FF2B5EF4-FFF2-40B4-BE49-F238E27FC236}">
                  <a16:creationId xmlns:a16="http://schemas.microsoft.com/office/drawing/2014/main" id="{01ECE68B-07ED-4CB1-BF7E-09516BD7FF37}"/>
                </a:ext>
              </a:extLst>
            </p:cNvPr>
            <p:cNvSpPr/>
            <p:nvPr/>
          </p:nvSpPr>
          <p:spPr>
            <a:xfrm>
              <a:off x="8161589" y="2784225"/>
              <a:ext cx="138983" cy="107634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61472755-45F2-467A-A4BA-791C26BE35A8}"/>
                </a:ext>
              </a:extLst>
            </p:cNvPr>
            <p:cNvSpPr/>
            <p:nvPr/>
          </p:nvSpPr>
          <p:spPr>
            <a:xfrm>
              <a:off x="8161587" y="3914929"/>
              <a:ext cx="138983" cy="25097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Rounded Corners 14">
              <a:extLst>
                <a:ext uri="{FF2B5EF4-FFF2-40B4-BE49-F238E27FC236}">
                  <a16:creationId xmlns:a16="http://schemas.microsoft.com/office/drawing/2014/main" id="{E2EFA3D3-EC90-4F57-BC73-7A3F55C0849A}"/>
                </a:ext>
              </a:extLst>
            </p:cNvPr>
            <p:cNvSpPr/>
            <p:nvPr/>
          </p:nvSpPr>
          <p:spPr>
            <a:xfrm>
              <a:off x="8161586" y="421683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Rounded Corners 15">
              <a:extLst>
                <a:ext uri="{FF2B5EF4-FFF2-40B4-BE49-F238E27FC236}">
                  <a16:creationId xmlns:a16="http://schemas.microsoft.com/office/drawing/2014/main" id="{E0902165-128B-4EFD-8BEC-B8EDBCA505B5}"/>
                </a:ext>
              </a:extLst>
            </p:cNvPr>
            <p:cNvSpPr/>
            <p:nvPr/>
          </p:nvSpPr>
          <p:spPr>
            <a:xfrm>
              <a:off x="8161418" y="4444043"/>
              <a:ext cx="69322"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Rounded Corners 16">
              <a:extLst>
                <a:ext uri="{FF2B5EF4-FFF2-40B4-BE49-F238E27FC236}">
                  <a16:creationId xmlns:a16="http://schemas.microsoft.com/office/drawing/2014/main" id="{C9AEBA42-8DDD-4156-8C23-265D1E7D0723}"/>
                </a:ext>
              </a:extLst>
            </p:cNvPr>
            <p:cNvSpPr/>
            <p:nvPr/>
          </p:nvSpPr>
          <p:spPr>
            <a:xfrm>
              <a:off x="8161587" y="4624392"/>
              <a:ext cx="69322"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Rounded Corners 17">
              <a:extLst>
                <a:ext uri="{FF2B5EF4-FFF2-40B4-BE49-F238E27FC236}">
                  <a16:creationId xmlns:a16="http://schemas.microsoft.com/office/drawing/2014/main" id="{FB9A976A-0A5D-44D7-B5AD-3D7AA61359CE}"/>
                </a:ext>
              </a:extLst>
            </p:cNvPr>
            <p:cNvSpPr/>
            <p:nvPr/>
          </p:nvSpPr>
          <p:spPr>
            <a:xfrm>
              <a:off x="8240258" y="4624392"/>
              <a:ext cx="69322"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Rounded Corners 18">
              <a:extLst>
                <a:ext uri="{FF2B5EF4-FFF2-40B4-BE49-F238E27FC236}">
                  <a16:creationId xmlns:a16="http://schemas.microsoft.com/office/drawing/2014/main" id="{5DDA66F9-D435-4ECD-B75C-D6D35735971F}"/>
                </a:ext>
              </a:extLst>
            </p:cNvPr>
            <p:cNvSpPr/>
            <p:nvPr/>
          </p:nvSpPr>
          <p:spPr>
            <a:xfrm>
              <a:off x="8161417" y="4804377"/>
              <a:ext cx="6932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Rounded Corners 19">
              <a:extLst>
                <a:ext uri="{FF2B5EF4-FFF2-40B4-BE49-F238E27FC236}">
                  <a16:creationId xmlns:a16="http://schemas.microsoft.com/office/drawing/2014/main" id="{C9580DE0-054A-45A3-B85C-CA9F75AA9A99}"/>
                </a:ext>
              </a:extLst>
            </p:cNvPr>
            <p:cNvSpPr/>
            <p:nvPr/>
          </p:nvSpPr>
          <p:spPr>
            <a:xfrm>
              <a:off x="8161586" y="256794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Rounded Corners 20">
              <a:extLst>
                <a:ext uri="{FF2B5EF4-FFF2-40B4-BE49-F238E27FC236}">
                  <a16:creationId xmlns:a16="http://schemas.microsoft.com/office/drawing/2014/main" id="{0A927FD0-3FFD-4714-A7E2-FD20BFD3A5B9}"/>
                </a:ext>
              </a:extLst>
            </p:cNvPr>
            <p:cNvSpPr/>
            <p:nvPr/>
          </p:nvSpPr>
          <p:spPr>
            <a:xfrm>
              <a:off x="8161248" y="234777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Rounded Corners 21">
              <a:extLst>
                <a:ext uri="{FF2B5EF4-FFF2-40B4-BE49-F238E27FC236}">
                  <a16:creationId xmlns:a16="http://schemas.microsoft.com/office/drawing/2014/main" id="{5476461F-770B-4F91-B99E-1EF2C7B9CB5B}"/>
                </a:ext>
              </a:extLst>
            </p:cNvPr>
            <p:cNvSpPr/>
            <p:nvPr/>
          </p:nvSpPr>
          <p:spPr>
            <a:xfrm>
              <a:off x="8161248" y="213229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Rounded Corners 22">
              <a:extLst>
                <a:ext uri="{FF2B5EF4-FFF2-40B4-BE49-F238E27FC236}">
                  <a16:creationId xmlns:a16="http://schemas.microsoft.com/office/drawing/2014/main" id="{06DF0FEE-34FE-451B-8D81-9A43C8C644A3}"/>
                </a:ext>
              </a:extLst>
            </p:cNvPr>
            <p:cNvSpPr/>
            <p:nvPr/>
          </p:nvSpPr>
          <p:spPr>
            <a:xfrm>
              <a:off x="8159680" y="191600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Rounded Corners 23">
              <a:extLst>
                <a:ext uri="{FF2B5EF4-FFF2-40B4-BE49-F238E27FC236}">
                  <a16:creationId xmlns:a16="http://schemas.microsoft.com/office/drawing/2014/main" id="{FC701535-F6E3-486E-A64F-0C1348865E3D}"/>
                </a:ext>
              </a:extLst>
            </p:cNvPr>
            <p:cNvSpPr/>
            <p:nvPr/>
          </p:nvSpPr>
          <p:spPr>
            <a:xfrm>
              <a:off x="8348308" y="1606714"/>
              <a:ext cx="138983" cy="297379"/>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Rounded Corners 24">
              <a:extLst>
                <a:ext uri="{FF2B5EF4-FFF2-40B4-BE49-F238E27FC236}">
                  <a16:creationId xmlns:a16="http://schemas.microsoft.com/office/drawing/2014/main" id="{295BC428-9881-4B2E-A3BF-0B0432235708}"/>
                </a:ext>
              </a:extLst>
            </p:cNvPr>
            <p:cNvSpPr/>
            <p:nvPr/>
          </p:nvSpPr>
          <p:spPr>
            <a:xfrm>
              <a:off x="8348308" y="213229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Rounded Corners 25">
              <a:extLst>
                <a:ext uri="{FF2B5EF4-FFF2-40B4-BE49-F238E27FC236}">
                  <a16:creationId xmlns:a16="http://schemas.microsoft.com/office/drawing/2014/main" id="{41E5413E-89D1-41B8-9FAF-93DDECC51D64}"/>
                </a:ext>
              </a:extLst>
            </p:cNvPr>
            <p:cNvSpPr/>
            <p:nvPr/>
          </p:nvSpPr>
          <p:spPr>
            <a:xfrm>
              <a:off x="8348308" y="234777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Rounded Corners 26">
              <a:extLst>
                <a:ext uri="{FF2B5EF4-FFF2-40B4-BE49-F238E27FC236}">
                  <a16:creationId xmlns:a16="http://schemas.microsoft.com/office/drawing/2014/main" id="{F1F00889-B646-4A28-BA2A-3D63A3ED9C6D}"/>
                </a:ext>
              </a:extLst>
            </p:cNvPr>
            <p:cNvSpPr/>
            <p:nvPr/>
          </p:nvSpPr>
          <p:spPr>
            <a:xfrm>
              <a:off x="8352516" y="256794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Rounded Corners 27">
              <a:extLst>
                <a:ext uri="{FF2B5EF4-FFF2-40B4-BE49-F238E27FC236}">
                  <a16:creationId xmlns:a16="http://schemas.microsoft.com/office/drawing/2014/main" id="{06A88675-684A-4C7D-8854-6038A250EAF8}"/>
                </a:ext>
              </a:extLst>
            </p:cNvPr>
            <p:cNvSpPr/>
            <p:nvPr/>
          </p:nvSpPr>
          <p:spPr>
            <a:xfrm>
              <a:off x="8348308" y="278381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Rounded Corners 28">
              <a:extLst>
                <a:ext uri="{FF2B5EF4-FFF2-40B4-BE49-F238E27FC236}">
                  <a16:creationId xmlns:a16="http://schemas.microsoft.com/office/drawing/2014/main" id="{1314E194-341C-4A49-86CE-2629A15E914E}"/>
                </a:ext>
              </a:extLst>
            </p:cNvPr>
            <p:cNvSpPr/>
            <p:nvPr/>
          </p:nvSpPr>
          <p:spPr>
            <a:xfrm>
              <a:off x="8348590" y="300305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Rounded Corners 29">
              <a:extLst>
                <a:ext uri="{FF2B5EF4-FFF2-40B4-BE49-F238E27FC236}">
                  <a16:creationId xmlns:a16="http://schemas.microsoft.com/office/drawing/2014/main" id="{43570892-E975-4C09-97E1-134B68311CC6}"/>
                </a:ext>
              </a:extLst>
            </p:cNvPr>
            <p:cNvSpPr/>
            <p:nvPr/>
          </p:nvSpPr>
          <p:spPr>
            <a:xfrm>
              <a:off x="8348590" y="321892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Rounded Corners 30">
              <a:extLst>
                <a:ext uri="{FF2B5EF4-FFF2-40B4-BE49-F238E27FC236}">
                  <a16:creationId xmlns:a16="http://schemas.microsoft.com/office/drawing/2014/main" id="{A4477C4A-315A-453B-B039-6A7D31C9F181}"/>
                </a:ext>
              </a:extLst>
            </p:cNvPr>
            <p:cNvSpPr/>
            <p:nvPr/>
          </p:nvSpPr>
          <p:spPr>
            <a:xfrm>
              <a:off x="8349840" y="343815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Rounded Corners 31">
              <a:extLst>
                <a:ext uri="{FF2B5EF4-FFF2-40B4-BE49-F238E27FC236}">
                  <a16:creationId xmlns:a16="http://schemas.microsoft.com/office/drawing/2014/main" id="{74FDFC3C-1FE5-429B-BA61-59369799109E}"/>
                </a:ext>
              </a:extLst>
            </p:cNvPr>
            <p:cNvSpPr/>
            <p:nvPr/>
          </p:nvSpPr>
          <p:spPr>
            <a:xfrm>
              <a:off x="8348590" y="365330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Rounded Corners 32">
              <a:extLst>
                <a:ext uri="{FF2B5EF4-FFF2-40B4-BE49-F238E27FC236}">
                  <a16:creationId xmlns:a16="http://schemas.microsoft.com/office/drawing/2014/main" id="{43669282-61D2-45FF-90E7-488488D95E91}"/>
                </a:ext>
              </a:extLst>
            </p:cNvPr>
            <p:cNvSpPr/>
            <p:nvPr/>
          </p:nvSpPr>
          <p:spPr>
            <a:xfrm>
              <a:off x="8348590" y="386844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Rectangle: Rounded Corners 33">
              <a:extLst>
                <a:ext uri="{FF2B5EF4-FFF2-40B4-BE49-F238E27FC236}">
                  <a16:creationId xmlns:a16="http://schemas.microsoft.com/office/drawing/2014/main" id="{9FE9F901-E231-4CB5-B57B-EB36AD4F99F3}"/>
                </a:ext>
              </a:extLst>
            </p:cNvPr>
            <p:cNvSpPr/>
            <p:nvPr/>
          </p:nvSpPr>
          <p:spPr>
            <a:xfrm>
              <a:off x="8348307" y="408359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Rectangle: Rounded Corners 34">
              <a:extLst>
                <a:ext uri="{FF2B5EF4-FFF2-40B4-BE49-F238E27FC236}">
                  <a16:creationId xmlns:a16="http://schemas.microsoft.com/office/drawing/2014/main" id="{A5056BB3-0E07-4F34-9BEF-BA5FFED83D6E}"/>
                </a:ext>
              </a:extLst>
            </p:cNvPr>
            <p:cNvSpPr/>
            <p:nvPr/>
          </p:nvSpPr>
          <p:spPr>
            <a:xfrm>
              <a:off x="8348306" y="429405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Rectangle: Rounded Corners 35">
              <a:extLst>
                <a:ext uri="{FF2B5EF4-FFF2-40B4-BE49-F238E27FC236}">
                  <a16:creationId xmlns:a16="http://schemas.microsoft.com/office/drawing/2014/main" id="{99E9A88E-F0E8-462C-A636-CABF0B63CB3A}"/>
                </a:ext>
              </a:extLst>
            </p:cNvPr>
            <p:cNvSpPr/>
            <p:nvPr/>
          </p:nvSpPr>
          <p:spPr>
            <a:xfrm>
              <a:off x="8349853" y="4512619"/>
              <a:ext cx="138983" cy="44211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Rounded Corners 36">
              <a:extLst>
                <a:ext uri="{FF2B5EF4-FFF2-40B4-BE49-F238E27FC236}">
                  <a16:creationId xmlns:a16="http://schemas.microsoft.com/office/drawing/2014/main" id="{15022820-A756-4635-93C5-90D7941D29DF}"/>
                </a:ext>
              </a:extLst>
            </p:cNvPr>
            <p:cNvSpPr/>
            <p:nvPr/>
          </p:nvSpPr>
          <p:spPr>
            <a:xfrm>
              <a:off x="8538072" y="1606714"/>
              <a:ext cx="138983" cy="25097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Rounded Corners 37">
              <a:extLst>
                <a:ext uri="{FF2B5EF4-FFF2-40B4-BE49-F238E27FC236}">
                  <a16:creationId xmlns:a16="http://schemas.microsoft.com/office/drawing/2014/main" id="{D1C5C327-199B-4F46-8C03-2FFB1B2492C1}"/>
                </a:ext>
              </a:extLst>
            </p:cNvPr>
            <p:cNvSpPr/>
            <p:nvPr/>
          </p:nvSpPr>
          <p:spPr>
            <a:xfrm>
              <a:off x="8154277" y="1608496"/>
              <a:ext cx="138983" cy="123910"/>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Rectangle: Rounded Corners 38">
              <a:extLst>
                <a:ext uri="{FF2B5EF4-FFF2-40B4-BE49-F238E27FC236}">
                  <a16:creationId xmlns:a16="http://schemas.microsoft.com/office/drawing/2014/main" id="{8E701AA0-DD65-4401-B19A-B7FD237891BA}"/>
                </a:ext>
              </a:extLst>
            </p:cNvPr>
            <p:cNvSpPr/>
            <p:nvPr/>
          </p:nvSpPr>
          <p:spPr>
            <a:xfrm>
              <a:off x="8159680" y="1755252"/>
              <a:ext cx="138983" cy="123910"/>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Rectangle: Rounded Corners 39">
              <a:extLst>
                <a:ext uri="{FF2B5EF4-FFF2-40B4-BE49-F238E27FC236}">
                  <a16:creationId xmlns:a16="http://schemas.microsoft.com/office/drawing/2014/main" id="{9E928E9D-EB24-410F-9679-4AB6226EAF51}"/>
                </a:ext>
              </a:extLst>
            </p:cNvPr>
            <p:cNvSpPr/>
            <p:nvPr/>
          </p:nvSpPr>
          <p:spPr>
            <a:xfrm>
              <a:off x="8348305" y="192240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Rounded Corners 40">
              <a:extLst>
                <a:ext uri="{FF2B5EF4-FFF2-40B4-BE49-F238E27FC236}">
                  <a16:creationId xmlns:a16="http://schemas.microsoft.com/office/drawing/2014/main" id="{644925D6-0848-4A33-B15E-DEF3B7D70B69}"/>
                </a:ext>
              </a:extLst>
            </p:cNvPr>
            <p:cNvSpPr/>
            <p:nvPr/>
          </p:nvSpPr>
          <p:spPr>
            <a:xfrm>
              <a:off x="8538072" y="187916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Rounded Corners 41">
              <a:extLst>
                <a:ext uri="{FF2B5EF4-FFF2-40B4-BE49-F238E27FC236}">
                  <a16:creationId xmlns:a16="http://schemas.microsoft.com/office/drawing/2014/main" id="{21147053-4C96-40B4-BBCA-6D606EE67548}"/>
                </a:ext>
              </a:extLst>
            </p:cNvPr>
            <p:cNvSpPr/>
            <p:nvPr/>
          </p:nvSpPr>
          <p:spPr>
            <a:xfrm>
              <a:off x="8538072" y="206461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Rounded Corners 42">
              <a:extLst>
                <a:ext uri="{FF2B5EF4-FFF2-40B4-BE49-F238E27FC236}">
                  <a16:creationId xmlns:a16="http://schemas.microsoft.com/office/drawing/2014/main" id="{82C94C57-8DA3-4A7F-8983-FDCB590F1CF1}"/>
                </a:ext>
              </a:extLst>
            </p:cNvPr>
            <p:cNvSpPr/>
            <p:nvPr/>
          </p:nvSpPr>
          <p:spPr>
            <a:xfrm>
              <a:off x="8538072" y="224641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Rounded Corners 43">
              <a:extLst>
                <a:ext uri="{FF2B5EF4-FFF2-40B4-BE49-F238E27FC236}">
                  <a16:creationId xmlns:a16="http://schemas.microsoft.com/office/drawing/2014/main" id="{C2CEF939-D901-485C-8C5D-460970D30FDD}"/>
                </a:ext>
              </a:extLst>
            </p:cNvPr>
            <p:cNvSpPr/>
            <p:nvPr/>
          </p:nvSpPr>
          <p:spPr>
            <a:xfrm>
              <a:off x="8536693" y="243135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Rounded Corners 44">
              <a:extLst>
                <a:ext uri="{FF2B5EF4-FFF2-40B4-BE49-F238E27FC236}">
                  <a16:creationId xmlns:a16="http://schemas.microsoft.com/office/drawing/2014/main" id="{5858D955-81D0-4624-A657-09F08C664717}"/>
                </a:ext>
              </a:extLst>
            </p:cNvPr>
            <p:cNvSpPr/>
            <p:nvPr/>
          </p:nvSpPr>
          <p:spPr>
            <a:xfrm>
              <a:off x="8536693" y="261628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Rounded Corners 45">
              <a:extLst>
                <a:ext uri="{FF2B5EF4-FFF2-40B4-BE49-F238E27FC236}">
                  <a16:creationId xmlns:a16="http://schemas.microsoft.com/office/drawing/2014/main" id="{0364831D-652E-4179-A154-541A5CB3553D}"/>
                </a:ext>
              </a:extLst>
            </p:cNvPr>
            <p:cNvSpPr/>
            <p:nvPr/>
          </p:nvSpPr>
          <p:spPr>
            <a:xfrm>
              <a:off x="8536693" y="280145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Rectangle: Rounded Corners 46">
              <a:extLst>
                <a:ext uri="{FF2B5EF4-FFF2-40B4-BE49-F238E27FC236}">
                  <a16:creationId xmlns:a16="http://schemas.microsoft.com/office/drawing/2014/main" id="{B7DB6211-F0FB-4D34-A2FE-3A5B872B9747}"/>
                </a:ext>
              </a:extLst>
            </p:cNvPr>
            <p:cNvSpPr/>
            <p:nvPr/>
          </p:nvSpPr>
          <p:spPr>
            <a:xfrm>
              <a:off x="8531690" y="298514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Rounded Corners 47">
              <a:extLst>
                <a:ext uri="{FF2B5EF4-FFF2-40B4-BE49-F238E27FC236}">
                  <a16:creationId xmlns:a16="http://schemas.microsoft.com/office/drawing/2014/main" id="{7B3143C5-7B72-4EAE-A821-2FDC517B6699}"/>
                </a:ext>
              </a:extLst>
            </p:cNvPr>
            <p:cNvSpPr/>
            <p:nvPr/>
          </p:nvSpPr>
          <p:spPr>
            <a:xfrm>
              <a:off x="8531821" y="3164661"/>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Rounded Corners 48">
              <a:extLst>
                <a:ext uri="{FF2B5EF4-FFF2-40B4-BE49-F238E27FC236}">
                  <a16:creationId xmlns:a16="http://schemas.microsoft.com/office/drawing/2014/main" id="{3C2A7750-B071-42EE-B50B-83918F81B3C0}"/>
                </a:ext>
              </a:extLst>
            </p:cNvPr>
            <p:cNvSpPr/>
            <p:nvPr/>
          </p:nvSpPr>
          <p:spPr>
            <a:xfrm>
              <a:off x="8529152" y="335218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Rounded Corners 49">
              <a:extLst>
                <a:ext uri="{FF2B5EF4-FFF2-40B4-BE49-F238E27FC236}">
                  <a16:creationId xmlns:a16="http://schemas.microsoft.com/office/drawing/2014/main" id="{1456550E-5125-43D5-B867-081480BF235C}"/>
                </a:ext>
              </a:extLst>
            </p:cNvPr>
            <p:cNvSpPr/>
            <p:nvPr/>
          </p:nvSpPr>
          <p:spPr>
            <a:xfrm>
              <a:off x="8529151" y="353696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Rounded Corners 50">
              <a:extLst>
                <a:ext uri="{FF2B5EF4-FFF2-40B4-BE49-F238E27FC236}">
                  <a16:creationId xmlns:a16="http://schemas.microsoft.com/office/drawing/2014/main" id="{DEDE955B-590A-494D-883B-59CEEF57F98F}"/>
                </a:ext>
              </a:extLst>
            </p:cNvPr>
            <p:cNvSpPr/>
            <p:nvPr/>
          </p:nvSpPr>
          <p:spPr>
            <a:xfrm>
              <a:off x="8529150" y="371923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Rounded Corners 51">
              <a:extLst>
                <a:ext uri="{FF2B5EF4-FFF2-40B4-BE49-F238E27FC236}">
                  <a16:creationId xmlns:a16="http://schemas.microsoft.com/office/drawing/2014/main" id="{2BCF5A7C-670E-42F1-9DEA-6DDBB9593660}"/>
                </a:ext>
              </a:extLst>
            </p:cNvPr>
            <p:cNvSpPr/>
            <p:nvPr/>
          </p:nvSpPr>
          <p:spPr>
            <a:xfrm>
              <a:off x="8529149" y="390150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Rounded Corners 52">
              <a:extLst>
                <a:ext uri="{FF2B5EF4-FFF2-40B4-BE49-F238E27FC236}">
                  <a16:creationId xmlns:a16="http://schemas.microsoft.com/office/drawing/2014/main" id="{7A25CC89-C46E-44B4-B593-33E9123B8868}"/>
                </a:ext>
              </a:extLst>
            </p:cNvPr>
            <p:cNvSpPr/>
            <p:nvPr/>
          </p:nvSpPr>
          <p:spPr>
            <a:xfrm>
              <a:off x="8528870" y="407522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Rounded Corners 53">
              <a:extLst>
                <a:ext uri="{FF2B5EF4-FFF2-40B4-BE49-F238E27FC236}">
                  <a16:creationId xmlns:a16="http://schemas.microsoft.com/office/drawing/2014/main" id="{6AF71D2A-DAE7-47CE-A501-89851ED4091E}"/>
                </a:ext>
              </a:extLst>
            </p:cNvPr>
            <p:cNvSpPr/>
            <p:nvPr/>
          </p:nvSpPr>
          <p:spPr>
            <a:xfrm>
              <a:off x="8528869" y="426471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Rounded Corners 54">
              <a:extLst>
                <a:ext uri="{FF2B5EF4-FFF2-40B4-BE49-F238E27FC236}">
                  <a16:creationId xmlns:a16="http://schemas.microsoft.com/office/drawing/2014/main" id="{77254D16-6A46-477E-B56F-697D3311A207}"/>
                </a:ext>
              </a:extLst>
            </p:cNvPr>
            <p:cNvSpPr/>
            <p:nvPr/>
          </p:nvSpPr>
          <p:spPr>
            <a:xfrm>
              <a:off x="8528869" y="445082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Rounded Corners 55">
              <a:extLst>
                <a:ext uri="{FF2B5EF4-FFF2-40B4-BE49-F238E27FC236}">
                  <a16:creationId xmlns:a16="http://schemas.microsoft.com/office/drawing/2014/main" id="{D5AE670F-71AB-496E-9EA9-9F24AD3A26DB}"/>
                </a:ext>
              </a:extLst>
            </p:cNvPr>
            <p:cNvSpPr/>
            <p:nvPr/>
          </p:nvSpPr>
          <p:spPr>
            <a:xfrm>
              <a:off x="8528869" y="4627147"/>
              <a:ext cx="138983" cy="327061"/>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Rounded Corners 56">
              <a:extLst>
                <a:ext uri="{FF2B5EF4-FFF2-40B4-BE49-F238E27FC236}">
                  <a16:creationId xmlns:a16="http://schemas.microsoft.com/office/drawing/2014/main" id="{1B2EF49A-FD26-462E-81B5-D4CB9918ED7E}"/>
                </a:ext>
              </a:extLst>
            </p:cNvPr>
            <p:cNvSpPr/>
            <p:nvPr/>
          </p:nvSpPr>
          <p:spPr>
            <a:xfrm>
              <a:off x="8727836" y="1612034"/>
              <a:ext cx="138983" cy="183264"/>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Rectangle: Rounded Corners 57">
              <a:extLst>
                <a:ext uri="{FF2B5EF4-FFF2-40B4-BE49-F238E27FC236}">
                  <a16:creationId xmlns:a16="http://schemas.microsoft.com/office/drawing/2014/main" id="{0C6E2BEE-C0A5-4C86-BE31-7497B5C18EBF}"/>
                </a:ext>
              </a:extLst>
            </p:cNvPr>
            <p:cNvSpPr/>
            <p:nvPr/>
          </p:nvSpPr>
          <p:spPr>
            <a:xfrm>
              <a:off x="8725128" y="1819291"/>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Rounded Corners 58">
              <a:extLst>
                <a:ext uri="{FF2B5EF4-FFF2-40B4-BE49-F238E27FC236}">
                  <a16:creationId xmlns:a16="http://schemas.microsoft.com/office/drawing/2014/main" id="{B6B8E6C8-0397-4D59-9F08-9294B0517D5A}"/>
                </a:ext>
              </a:extLst>
            </p:cNvPr>
            <p:cNvSpPr/>
            <p:nvPr/>
          </p:nvSpPr>
          <p:spPr>
            <a:xfrm>
              <a:off x="8725127" y="200088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Rounded Corners 59">
              <a:extLst>
                <a:ext uri="{FF2B5EF4-FFF2-40B4-BE49-F238E27FC236}">
                  <a16:creationId xmlns:a16="http://schemas.microsoft.com/office/drawing/2014/main" id="{B5B9AB85-9A67-4309-8671-55D7DCE61934}"/>
                </a:ext>
              </a:extLst>
            </p:cNvPr>
            <p:cNvSpPr/>
            <p:nvPr/>
          </p:nvSpPr>
          <p:spPr>
            <a:xfrm>
              <a:off x="8725129" y="218208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Rounded Corners 60">
              <a:extLst>
                <a:ext uri="{FF2B5EF4-FFF2-40B4-BE49-F238E27FC236}">
                  <a16:creationId xmlns:a16="http://schemas.microsoft.com/office/drawing/2014/main" id="{F869BF6F-79A1-4C8E-ABE6-256B7E4D97C2}"/>
                </a:ext>
              </a:extLst>
            </p:cNvPr>
            <p:cNvSpPr/>
            <p:nvPr/>
          </p:nvSpPr>
          <p:spPr>
            <a:xfrm>
              <a:off x="8720352" y="236299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Rounded Corners 61">
              <a:extLst>
                <a:ext uri="{FF2B5EF4-FFF2-40B4-BE49-F238E27FC236}">
                  <a16:creationId xmlns:a16="http://schemas.microsoft.com/office/drawing/2014/main" id="{84A8DC17-AE1C-4D69-80C7-D773CB1C026D}"/>
                </a:ext>
              </a:extLst>
            </p:cNvPr>
            <p:cNvSpPr/>
            <p:nvPr/>
          </p:nvSpPr>
          <p:spPr>
            <a:xfrm>
              <a:off x="8717256" y="254415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Rounded Corners 62">
              <a:extLst>
                <a:ext uri="{FF2B5EF4-FFF2-40B4-BE49-F238E27FC236}">
                  <a16:creationId xmlns:a16="http://schemas.microsoft.com/office/drawing/2014/main" id="{DA0DB225-D6E2-4BC5-BA61-BCBB4DB8ECC8}"/>
                </a:ext>
              </a:extLst>
            </p:cNvPr>
            <p:cNvSpPr/>
            <p:nvPr/>
          </p:nvSpPr>
          <p:spPr>
            <a:xfrm>
              <a:off x="8715868" y="273386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Rounded Corners 63">
              <a:extLst>
                <a:ext uri="{FF2B5EF4-FFF2-40B4-BE49-F238E27FC236}">
                  <a16:creationId xmlns:a16="http://schemas.microsoft.com/office/drawing/2014/main" id="{59176DCE-4062-44A4-92CB-DF05AB947259}"/>
                </a:ext>
              </a:extLst>
            </p:cNvPr>
            <p:cNvSpPr/>
            <p:nvPr/>
          </p:nvSpPr>
          <p:spPr>
            <a:xfrm>
              <a:off x="8716752" y="291457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Rounded Corners 64">
              <a:extLst>
                <a:ext uri="{FF2B5EF4-FFF2-40B4-BE49-F238E27FC236}">
                  <a16:creationId xmlns:a16="http://schemas.microsoft.com/office/drawing/2014/main" id="{75EE6219-FCCA-4556-8DB3-6C60B9BCC897}"/>
                </a:ext>
              </a:extLst>
            </p:cNvPr>
            <p:cNvSpPr/>
            <p:nvPr/>
          </p:nvSpPr>
          <p:spPr>
            <a:xfrm>
              <a:off x="8715868" y="309794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BB3F02D2-6826-4F9A-930E-B3559CEB6DB3}"/>
                </a:ext>
              </a:extLst>
            </p:cNvPr>
            <p:cNvSpPr/>
            <p:nvPr/>
          </p:nvSpPr>
          <p:spPr>
            <a:xfrm>
              <a:off x="8711672" y="327749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Rounded Corners 66">
              <a:extLst>
                <a:ext uri="{FF2B5EF4-FFF2-40B4-BE49-F238E27FC236}">
                  <a16:creationId xmlns:a16="http://schemas.microsoft.com/office/drawing/2014/main" id="{1352E4D8-8FB1-4114-B3E0-B9F9CF9D963A}"/>
                </a:ext>
              </a:extLst>
            </p:cNvPr>
            <p:cNvSpPr/>
            <p:nvPr/>
          </p:nvSpPr>
          <p:spPr>
            <a:xfrm>
              <a:off x="8709653" y="345991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Rounded Corners 67">
              <a:extLst>
                <a:ext uri="{FF2B5EF4-FFF2-40B4-BE49-F238E27FC236}">
                  <a16:creationId xmlns:a16="http://schemas.microsoft.com/office/drawing/2014/main" id="{21AD70F1-842B-4CDE-954C-C873C2856038}"/>
                </a:ext>
              </a:extLst>
            </p:cNvPr>
            <p:cNvSpPr/>
            <p:nvPr/>
          </p:nvSpPr>
          <p:spPr>
            <a:xfrm>
              <a:off x="8706249" y="36392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Rounded Corners 68">
              <a:extLst>
                <a:ext uri="{FF2B5EF4-FFF2-40B4-BE49-F238E27FC236}">
                  <a16:creationId xmlns:a16="http://schemas.microsoft.com/office/drawing/2014/main" id="{D73BF8E2-C483-482D-842A-79436DB292CE}"/>
                </a:ext>
              </a:extLst>
            </p:cNvPr>
            <p:cNvSpPr/>
            <p:nvPr/>
          </p:nvSpPr>
          <p:spPr>
            <a:xfrm>
              <a:off x="8706248" y="38328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Rounded Corners 69">
              <a:extLst>
                <a:ext uri="{FF2B5EF4-FFF2-40B4-BE49-F238E27FC236}">
                  <a16:creationId xmlns:a16="http://schemas.microsoft.com/office/drawing/2014/main" id="{B292BFFF-E62F-4D55-AFA5-49166C0D1F4F}"/>
                </a:ext>
              </a:extLst>
            </p:cNvPr>
            <p:cNvSpPr/>
            <p:nvPr/>
          </p:nvSpPr>
          <p:spPr>
            <a:xfrm>
              <a:off x="8706249" y="401232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Rounded Corners 70">
              <a:extLst>
                <a:ext uri="{FF2B5EF4-FFF2-40B4-BE49-F238E27FC236}">
                  <a16:creationId xmlns:a16="http://schemas.microsoft.com/office/drawing/2014/main" id="{67FA27D0-DCB4-4D78-9C40-29ACACA7930F}"/>
                </a:ext>
              </a:extLst>
            </p:cNvPr>
            <p:cNvSpPr/>
            <p:nvPr/>
          </p:nvSpPr>
          <p:spPr>
            <a:xfrm>
              <a:off x="8703209" y="419320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Rounded Corners 71">
              <a:extLst>
                <a:ext uri="{FF2B5EF4-FFF2-40B4-BE49-F238E27FC236}">
                  <a16:creationId xmlns:a16="http://schemas.microsoft.com/office/drawing/2014/main" id="{8EC5A4AC-FE53-4A9E-9758-4324E3E63DFC}"/>
                </a:ext>
              </a:extLst>
            </p:cNvPr>
            <p:cNvSpPr/>
            <p:nvPr/>
          </p:nvSpPr>
          <p:spPr>
            <a:xfrm>
              <a:off x="8703209" y="437104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Rounded Corners 72">
              <a:extLst>
                <a:ext uri="{FF2B5EF4-FFF2-40B4-BE49-F238E27FC236}">
                  <a16:creationId xmlns:a16="http://schemas.microsoft.com/office/drawing/2014/main" id="{93445A8B-6608-46E1-BBC5-35BB0502D4C9}"/>
                </a:ext>
              </a:extLst>
            </p:cNvPr>
            <p:cNvSpPr/>
            <p:nvPr/>
          </p:nvSpPr>
          <p:spPr>
            <a:xfrm>
              <a:off x="8706894" y="456072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Rounded Corners 73">
              <a:extLst>
                <a:ext uri="{FF2B5EF4-FFF2-40B4-BE49-F238E27FC236}">
                  <a16:creationId xmlns:a16="http://schemas.microsoft.com/office/drawing/2014/main" id="{DB1CD00C-CF52-4ECF-B0BE-7CDDA5E38C84}"/>
                </a:ext>
              </a:extLst>
            </p:cNvPr>
            <p:cNvSpPr/>
            <p:nvPr/>
          </p:nvSpPr>
          <p:spPr>
            <a:xfrm>
              <a:off x="8703209" y="4754325"/>
              <a:ext cx="138983" cy="192776"/>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Rounded Corners 74">
              <a:extLst>
                <a:ext uri="{FF2B5EF4-FFF2-40B4-BE49-F238E27FC236}">
                  <a16:creationId xmlns:a16="http://schemas.microsoft.com/office/drawing/2014/main" id="{18D0EBD4-3D9D-4157-9B39-82D1EAF82312}"/>
                </a:ext>
              </a:extLst>
            </p:cNvPr>
            <p:cNvSpPr/>
            <p:nvPr/>
          </p:nvSpPr>
          <p:spPr>
            <a:xfrm>
              <a:off x="8903450" y="178262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Rounded Corners 75">
              <a:extLst>
                <a:ext uri="{FF2B5EF4-FFF2-40B4-BE49-F238E27FC236}">
                  <a16:creationId xmlns:a16="http://schemas.microsoft.com/office/drawing/2014/main" id="{08069A01-5140-4945-92DE-85DC28236D54}"/>
                </a:ext>
              </a:extLst>
            </p:cNvPr>
            <p:cNvSpPr/>
            <p:nvPr/>
          </p:nvSpPr>
          <p:spPr>
            <a:xfrm>
              <a:off x="8906211" y="198071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Rounded Corners 76">
              <a:extLst>
                <a:ext uri="{FF2B5EF4-FFF2-40B4-BE49-F238E27FC236}">
                  <a16:creationId xmlns:a16="http://schemas.microsoft.com/office/drawing/2014/main" id="{A49FBF25-A966-4017-B452-D0E004AF3037}"/>
                </a:ext>
              </a:extLst>
            </p:cNvPr>
            <p:cNvSpPr/>
            <p:nvPr/>
          </p:nvSpPr>
          <p:spPr>
            <a:xfrm>
              <a:off x="8905692" y="216940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Rounded Corners 77">
              <a:extLst>
                <a:ext uri="{FF2B5EF4-FFF2-40B4-BE49-F238E27FC236}">
                  <a16:creationId xmlns:a16="http://schemas.microsoft.com/office/drawing/2014/main" id="{DA74BE2C-67C8-4BC9-89B4-81D939FC2D7E}"/>
                </a:ext>
              </a:extLst>
            </p:cNvPr>
            <p:cNvSpPr/>
            <p:nvPr/>
          </p:nvSpPr>
          <p:spPr>
            <a:xfrm>
              <a:off x="9115898" y="1609943"/>
              <a:ext cx="138983" cy="10056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Rounded Corners 78">
              <a:extLst>
                <a:ext uri="{FF2B5EF4-FFF2-40B4-BE49-F238E27FC236}">
                  <a16:creationId xmlns:a16="http://schemas.microsoft.com/office/drawing/2014/main" id="{A6C07D8A-4092-473D-B9BA-EC496BD61038}"/>
                </a:ext>
              </a:extLst>
            </p:cNvPr>
            <p:cNvSpPr/>
            <p:nvPr/>
          </p:nvSpPr>
          <p:spPr>
            <a:xfrm>
              <a:off x="9112380" y="176157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Rounded Corners 79">
              <a:extLst>
                <a:ext uri="{FF2B5EF4-FFF2-40B4-BE49-F238E27FC236}">
                  <a16:creationId xmlns:a16="http://schemas.microsoft.com/office/drawing/2014/main" id="{EDE18043-E87C-4A46-A36D-4CDECAFCFD78}"/>
                </a:ext>
              </a:extLst>
            </p:cNvPr>
            <p:cNvSpPr/>
            <p:nvPr/>
          </p:nvSpPr>
          <p:spPr>
            <a:xfrm>
              <a:off x="9112379" y="197447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Rounded Corners 80">
              <a:extLst>
                <a:ext uri="{FF2B5EF4-FFF2-40B4-BE49-F238E27FC236}">
                  <a16:creationId xmlns:a16="http://schemas.microsoft.com/office/drawing/2014/main" id="{B7BF1191-0599-4C85-9A98-12E50FD068C1}"/>
                </a:ext>
              </a:extLst>
            </p:cNvPr>
            <p:cNvSpPr/>
            <p:nvPr/>
          </p:nvSpPr>
          <p:spPr>
            <a:xfrm>
              <a:off x="9109520" y="219026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Rounded Corners 81">
              <a:extLst>
                <a:ext uri="{FF2B5EF4-FFF2-40B4-BE49-F238E27FC236}">
                  <a16:creationId xmlns:a16="http://schemas.microsoft.com/office/drawing/2014/main" id="{55650253-7563-4963-BCFA-57BBD813943A}"/>
                </a:ext>
              </a:extLst>
            </p:cNvPr>
            <p:cNvSpPr/>
            <p:nvPr/>
          </p:nvSpPr>
          <p:spPr>
            <a:xfrm>
              <a:off x="9112379" y="238335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Rounded Corners 82">
              <a:extLst>
                <a:ext uri="{FF2B5EF4-FFF2-40B4-BE49-F238E27FC236}">
                  <a16:creationId xmlns:a16="http://schemas.microsoft.com/office/drawing/2014/main" id="{1A76ED25-1604-4FD2-B628-E9D6AE006537}"/>
                </a:ext>
              </a:extLst>
            </p:cNvPr>
            <p:cNvSpPr/>
            <p:nvPr/>
          </p:nvSpPr>
          <p:spPr>
            <a:xfrm>
              <a:off x="9105848" y="257643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Rounded Corners 83">
              <a:extLst>
                <a:ext uri="{FF2B5EF4-FFF2-40B4-BE49-F238E27FC236}">
                  <a16:creationId xmlns:a16="http://schemas.microsoft.com/office/drawing/2014/main" id="{777A0097-7250-4A70-90AA-3102F7CBB39F}"/>
                </a:ext>
              </a:extLst>
            </p:cNvPr>
            <p:cNvSpPr/>
            <p:nvPr/>
          </p:nvSpPr>
          <p:spPr>
            <a:xfrm>
              <a:off x="9105847" y="277003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Rounded Corners 84">
              <a:extLst>
                <a:ext uri="{FF2B5EF4-FFF2-40B4-BE49-F238E27FC236}">
                  <a16:creationId xmlns:a16="http://schemas.microsoft.com/office/drawing/2014/main" id="{3BB7A256-AFF2-4A83-81ED-9D82D424F3F5}"/>
                </a:ext>
              </a:extLst>
            </p:cNvPr>
            <p:cNvSpPr/>
            <p:nvPr/>
          </p:nvSpPr>
          <p:spPr>
            <a:xfrm>
              <a:off x="9105846" y="296727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Rounded Corners 85">
              <a:extLst>
                <a:ext uri="{FF2B5EF4-FFF2-40B4-BE49-F238E27FC236}">
                  <a16:creationId xmlns:a16="http://schemas.microsoft.com/office/drawing/2014/main" id="{6E27CBCD-7AF5-41D3-8A75-7FC5ED3C4E47}"/>
                </a:ext>
              </a:extLst>
            </p:cNvPr>
            <p:cNvSpPr/>
            <p:nvPr/>
          </p:nvSpPr>
          <p:spPr>
            <a:xfrm>
              <a:off x="9115899" y="31551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Rounded Corners 86">
              <a:extLst>
                <a:ext uri="{FF2B5EF4-FFF2-40B4-BE49-F238E27FC236}">
                  <a16:creationId xmlns:a16="http://schemas.microsoft.com/office/drawing/2014/main" id="{6DE46E1F-4084-48D9-BA2D-6E7EA5DFCDC4}"/>
                </a:ext>
              </a:extLst>
            </p:cNvPr>
            <p:cNvSpPr/>
            <p:nvPr/>
          </p:nvSpPr>
          <p:spPr>
            <a:xfrm>
              <a:off x="9112379" y="335111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Rounded Corners 87">
              <a:extLst>
                <a:ext uri="{FF2B5EF4-FFF2-40B4-BE49-F238E27FC236}">
                  <a16:creationId xmlns:a16="http://schemas.microsoft.com/office/drawing/2014/main" id="{AB0D3AD7-3464-4058-9F48-FDDC08C2E0BA}"/>
                </a:ext>
              </a:extLst>
            </p:cNvPr>
            <p:cNvSpPr/>
            <p:nvPr/>
          </p:nvSpPr>
          <p:spPr>
            <a:xfrm>
              <a:off x="9109520" y="355517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Rounded Corners 88">
              <a:extLst>
                <a:ext uri="{FF2B5EF4-FFF2-40B4-BE49-F238E27FC236}">
                  <a16:creationId xmlns:a16="http://schemas.microsoft.com/office/drawing/2014/main" id="{D08FCC97-34B9-48B8-942A-FCD6A6F268AF}"/>
                </a:ext>
              </a:extLst>
            </p:cNvPr>
            <p:cNvSpPr/>
            <p:nvPr/>
          </p:nvSpPr>
          <p:spPr>
            <a:xfrm>
              <a:off x="9105846" y="37660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Rounded Corners 89">
              <a:extLst>
                <a:ext uri="{FF2B5EF4-FFF2-40B4-BE49-F238E27FC236}">
                  <a16:creationId xmlns:a16="http://schemas.microsoft.com/office/drawing/2014/main" id="{BAAC1C49-D2F7-4478-AC21-3755DD191E89}"/>
                </a:ext>
              </a:extLst>
            </p:cNvPr>
            <p:cNvSpPr/>
            <p:nvPr/>
          </p:nvSpPr>
          <p:spPr>
            <a:xfrm>
              <a:off x="9105223" y="397151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Rectangle: Rounded Corners 90">
              <a:extLst>
                <a:ext uri="{FF2B5EF4-FFF2-40B4-BE49-F238E27FC236}">
                  <a16:creationId xmlns:a16="http://schemas.microsoft.com/office/drawing/2014/main" id="{9D9E3D1F-16D8-4F2D-88D0-47EF2E325744}"/>
                </a:ext>
              </a:extLst>
            </p:cNvPr>
            <p:cNvSpPr/>
            <p:nvPr/>
          </p:nvSpPr>
          <p:spPr>
            <a:xfrm>
              <a:off x="9105222" y="416080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Rounded Corners 91">
              <a:extLst>
                <a:ext uri="{FF2B5EF4-FFF2-40B4-BE49-F238E27FC236}">
                  <a16:creationId xmlns:a16="http://schemas.microsoft.com/office/drawing/2014/main" id="{03140AA4-A080-4C11-8A96-86859E4F29D5}"/>
                </a:ext>
              </a:extLst>
            </p:cNvPr>
            <p:cNvSpPr/>
            <p:nvPr/>
          </p:nvSpPr>
          <p:spPr>
            <a:xfrm>
              <a:off x="9105849" y="436303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Rounded Corners 92">
              <a:extLst>
                <a:ext uri="{FF2B5EF4-FFF2-40B4-BE49-F238E27FC236}">
                  <a16:creationId xmlns:a16="http://schemas.microsoft.com/office/drawing/2014/main" id="{46880DFD-62FC-4405-ABE3-4B49C1F7B7E5}"/>
                </a:ext>
              </a:extLst>
            </p:cNvPr>
            <p:cNvSpPr/>
            <p:nvPr/>
          </p:nvSpPr>
          <p:spPr>
            <a:xfrm>
              <a:off x="9098773" y="4561671"/>
              <a:ext cx="145515" cy="399559"/>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Rounded Corners 93">
              <a:extLst>
                <a:ext uri="{FF2B5EF4-FFF2-40B4-BE49-F238E27FC236}">
                  <a16:creationId xmlns:a16="http://schemas.microsoft.com/office/drawing/2014/main" id="{3814939F-98D4-436D-AE9E-13739893FE2E}"/>
                </a:ext>
              </a:extLst>
            </p:cNvPr>
            <p:cNvSpPr/>
            <p:nvPr/>
          </p:nvSpPr>
          <p:spPr>
            <a:xfrm>
              <a:off x="9291013" y="1606533"/>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Rounded Corners 94">
              <a:extLst>
                <a:ext uri="{FF2B5EF4-FFF2-40B4-BE49-F238E27FC236}">
                  <a16:creationId xmlns:a16="http://schemas.microsoft.com/office/drawing/2014/main" id="{331092BB-E656-40F2-99BC-195D987D46CF}"/>
                </a:ext>
              </a:extLst>
            </p:cNvPr>
            <p:cNvSpPr/>
            <p:nvPr/>
          </p:nvSpPr>
          <p:spPr>
            <a:xfrm>
              <a:off x="9291013" y="1801948"/>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Rounded Corners 95">
              <a:extLst>
                <a:ext uri="{FF2B5EF4-FFF2-40B4-BE49-F238E27FC236}">
                  <a16:creationId xmlns:a16="http://schemas.microsoft.com/office/drawing/2014/main" id="{4DCC7D69-97A2-4AD7-B874-123C0C11459B}"/>
                </a:ext>
              </a:extLst>
            </p:cNvPr>
            <p:cNvSpPr/>
            <p:nvPr/>
          </p:nvSpPr>
          <p:spPr>
            <a:xfrm>
              <a:off x="9291013" y="2005121"/>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Rounded Corners 96">
              <a:extLst>
                <a:ext uri="{FF2B5EF4-FFF2-40B4-BE49-F238E27FC236}">
                  <a16:creationId xmlns:a16="http://schemas.microsoft.com/office/drawing/2014/main" id="{A7DD68D9-1C26-428D-B724-DACF4D01DB54}"/>
                </a:ext>
              </a:extLst>
            </p:cNvPr>
            <p:cNvSpPr/>
            <p:nvPr/>
          </p:nvSpPr>
          <p:spPr>
            <a:xfrm>
              <a:off x="9289089" y="2205427"/>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Rounded Corners 97">
              <a:extLst>
                <a:ext uri="{FF2B5EF4-FFF2-40B4-BE49-F238E27FC236}">
                  <a16:creationId xmlns:a16="http://schemas.microsoft.com/office/drawing/2014/main" id="{F01F6B6C-CBAA-4F01-B2EC-1AE1F8F314FC}"/>
                </a:ext>
              </a:extLst>
            </p:cNvPr>
            <p:cNvSpPr/>
            <p:nvPr/>
          </p:nvSpPr>
          <p:spPr>
            <a:xfrm>
              <a:off x="9289089" y="2400842"/>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99632637-F415-41C0-B2BB-50851DE5F38B}"/>
                </a:ext>
              </a:extLst>
            </p:cNvPr>
            <p:cNvSpPr/>
            <p:nvPr/>
          </p:nvSpPr>
          <p:spPr>
            <a:xfrm>
              <a:off x="9289089" y="2604015"/>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Rounded Corners 99">
              <a:extLst>
                <a:ext uri="{FF2B5EF4-FFF2-40B4-BE49-F238E27FC236}">
                  <a16:creationId xmlns:a16="http://schemas.microsoft.com/office/drawing/2014/main" id="{E868DE85-B582-463B-8117-F180166668F8}"/>
                </a:ext>
              </a:extLst>
            </p:cNvPr>
            <p:cNvSpPr/>
            <p:nvPr/>
          </p:nvSpPr>
          <p:spPr>
            <a:xfrm>
              <a:off x="9289089" y="2798096"/>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Rounded Corners 100">
              <a:extLst>
                <a:ext uri="{FF2B5EF4-FFF2-40B4-BE49-F238E27FC236}">
                  <a16:creationId xmlns:a16="http://schemas.microsoft.com/office/drawing/2014/main" id="{E302A424-410E-4525-98F5-B1F00E86A9F3}"/>
                </a:ext>
              </a:extLst>
            </p:cNvPr>
            <p:cNvSpPr/>
            <p:nvPr/>
          </p:nvSpPr>
          <p:spPr>
            <a:xfrm>
              <a:off x="9289089" y="2993511"/>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Rounded Corners 101">
              <a:extLst>
                <a:ext uri="{FF2B5EF4-FFF2-40B4-BE49-F238E27FC236}">
                  <a16:creationId xmlns:a16="http://schemas.microsoft.com/office/drawing/2014/main" id="{6245DB58-3369-4366-9144-3455677BA575}"/>
                </a:ext>
              </a:extLst>
            </p:cNvPr>
            <p:cNvSpPr/>
            <p:nvPr/>
          </p:nvSpPr>
          <p:spPr>
            <a:xfrm>
              <a:off x="9289089" y="3196684"/>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Rounded Corners 102">
              <a:extLst>
                <a:ext uri="{FF2B5EF4-FFF2-40B4-BE49-F238E27FC236}">
                  <a16:creationId xmlns:a16="http://schemas.microsoft.com/office/drawing/2014/main" id="{8BAC0C95-C08D-47FF-B85C-4EC041BC5595}"/>
                </a:ext>
              </a:extLst>
            </p:cNvPr>
            <p:cNvSpPr/>
            <p:nvPr/>
          </p:nvSpPr>
          <p:spPr>
            <a:xfrm>
              <a:off x="9289089" y="3395060"/>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Rounded Corners 103">
              <a:extLst>
                <a:ext uri="{FF2B5EF4-FFF2-40B4-BE49-F238E27FC236}">
                  <a16:creationId xmlns:a16="http://schemas.microsoft.com/office/drawing/2014/main" id="{783A9EF2-19B8-43AE-A3A5-EEAA833C2182}"/>
                </a:ext>
              </a:extLst>
            </p:cNvPr>
            <p:cNvSpPr/>
            <p:nvPr/>
          </p:nvSpPr>
          <p:spPr>
            <a:xfrm>
              <a:off x="9289089" y="3590475"/>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Rounded Corners 104">
              <a:extLst>
                <a:ext uri="{FF2B5EF4-FFF2-40B4-BE49-F238E27FC236}">
                  <a16:creationId xmlns:a16="http://schemas.microsoft.com/office/drawing/2014/main" id="{29E9A3DC-BD2B-4F54-9DD0-36BCD3893A11}"/>
                </a:ext>
              </a:extLst>
            </p:cNvPr>
            <p:cNvSpPr/>
            <p:nvPr/>
          </p:nvSpPr>
          <p:spPr>
            <a:xfrm>
              <a:off x="9289089" y="3793648"/>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Rounded Corners 105">
              <a:extLst>
                <a:ext uri="{FF2B5EF4-FFF2-40B4-BE49-F238E27FC236}">
                  <a16:creationId xmlns:a16="http://schemas.microsoft.com/office/drawing/2014/main" id="{F5067291-8AF1-4378-AB9F-28A0AEB87559}"/>
                </a:ext>
              </a:extLst>
            </p:cNvPr>
            <p:cNvSpPr/>
            <p:nvPr/>
          </p:nvSpPr>
          <p:spPr>
            <a:xfrm>
              <a:off x="9289089" y="4006252"/>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Rounded Corners 106">
              <a:extLst>
                <a:ext uri="{FF2B5EF4-FFF2-40B4-BE49-F238E27FC236}">
                  <a16:creationId xmlns:a16="http://schemas.microsoft.com/office/drawing/2014/main" id="{3D816B82-00A0-49B8-A605-49AC846D90BD}"/>
                </a:ext>
              </a:extLst>
            </p:cNvPr>
            <p:cNvSpPr/>
            <p:nvPr/>
          </p:nvSpPr>
          <p:spPr>
            <a:xfrm>
              <a:off x="9289089" y="4201667"/>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Rounded Corners 107">
              <a:extLst>
                <a:ext uri="{FF2B5EF4-FFF2-40B4-BE49-F238E27FC236}">
                  <a16:creationId xmlns:a16="http://schemas.microsoft.com/office/drawing/2014/main" id="{9F735EE0-6547-4D22-B427-43591A3FB416}"/>
                </a:ext>
              </a:extLst>
            </p:cNvPr>
            <p:cNvSpPr/>
            <p:nvPr/>
          </p:nvSpPr>
          <p:spPr>
            <a:xfrm>
              <a:off x="9289089" y="4404840"/>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Rounded Corners 108">
              <a:extLst>
                <a:ext uri="{FF2B5EF4-FFF2-40B4-BE49-F238E27FC236}">
                  <a16:creationId xmlns:a16="http://schemas.microsoft.com/office/drawing/2014/main" id="{1F8EA388-A2FB-489E-9E3C-1173EF0B17D5}"/>
                </a:ext>
              </a:extLst>
            </p:cNvPr>
            <p:cNvSpPr/>
            <p:nvPr/>
          </p:nvSpPr>
          <p:spPr>
            <a:xfrm>
              <a:off x="9289089" y="4589132"/>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0" name="Rectangle: Rounded Corners 109">
              <a:extLst>
                <a:ext uri="{FF2B5EF4-FFF2-40B4-BE49-F238E27FC236}">
                  <a16:creationId xmlns:a16="http://schemas.microsoft.com/office/drawing/2014/main" id="{3B6148A2-5AC6-498C-82BC-7DD9F81ED086}"/>
                </a:ext>
              </a:extLst>
            </p:cNvPr>
            <p:cNvSpPr/>
            <p:nvPr/>
          </p:nvSpPr>
          <p:spPr>
            <a:xfrm>
              <a:off x="9289089" y="4784547"/>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Rounded Corners 110">
              <a:extLst>
                <a:ext uri="{FF2B5EF4-FFF2-40B4-BE49-F238E27FC236}">
                  <a16:creationId xmlns:a16="http://schemas.microsoft.com/office/drawing/2014/main" id="{73620F43-CE18-41C8-9587-1F4C61977B9E}"/>
                </a:ext>
              </a:extLst>
            </p:cNvPr>
            <p:cNvSpPr/>
            <p:nvPr/>
          </p:nvSpPr>
          <p:spPr>
            <a:xfrm>
              <a:off x="8902951" y="160653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Rounded Corners 111">
              <a:extLst>
                <a:ext uri="{FF2B5EF4-FFF2-40B4-BE49-F238E27FC236}">
                  <a16:creationId xmlns:a16="http://schemas.microsoft.com/office/drawing/2014/main" id="{28A299C8-A8B0-479F-8796-060E8C6D83D6}"/>
                </a:ext>
              </a:extLst>
            </p:cNvPr>
            <p:cNvSpPr/>
            <p:nvPr/>
          </p:nvSpPr>
          <p:spPr>
            <a:xfrm>
              <a:off x="8905442" y="253941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Rounded Corners 112">
              <a:extLst>
                <a:ext uri="{FF2B5EF4-FFF2-40B4-BE49-F238E27FC236}">
                  <a16:creationId xmlns:a16="http://schemas.microsoft.com/office/drawing/2014/main" id="{26C3E16B-E057-4A25-978C-05FAD42E49C2}"/>
                </a:ext>
              </a:extLst>
            </p:cNvPr>
            <p:cNvSpPr/>
            <p:nvPr/>
          </p:nvSpPr>
          <p:spPr>
            <a:xfrm>
              <a:off x="8908203" y="273750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Rounded Corners 113">
              <a:extLst>
                <a:ext uri="{FF2B5EF4-FFF2-40B4-BE49-F238E27FC236}">
                  <a16:creationId xmlns:a16="http://schemas.microsoft.com/office/drawing/2014/main" id="{FB76903F-29BC-4C0D-977A-6AC9E846FA88}"/>
                </a:ext>
              </a:extLst>
            </p:cNvPr>
            <p:cNvSpPr/>
            <p:nvPr/>
          </p:nvSpPr>
          <p:spPr>
            <a:xfrm>
              <a:off x="8907684" y="292619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Rounded Corners 114">
              <a:extLst>
                <a:ext uri="{FF2B5EF4-FFF2-40B4-BE49-F238E27FC236}">
                  <a16:creationId xmlns:a16="http://schemas.microsoft.com/office/drawing/2014/main" id="{867483AF-EB42-4708-B658-A1A2BCCAB559}"/>
                </a:ext>
              </a:extLst>
            </p:cNvPr>
            <p:cNvSpPr/>
            <p:nvPr/>
          </p:nvSpPr>
          <p:spPr>
            <a:xfrm>
              <a:off x="8904943" y="236332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Rounded Corners 115">
              <a:extLst>
                <a:ext uri="{FF2B5EF4-FFF2-40B4-BE49-F238E27FC236}">
                  <a16:creationId xmlns:a16="http://schemas.microsoft.com/office/drawing/2014/main" id="{1B6E233E-0095-4F21-89AE-407DD2AB96EE}"/>
                </a:ext>
              </a:extLst>
            </p:cNvPr>
            <p:cNvSpPr/>
            <p:nvPr/>
          </p:nvSpPr>
          <p:spPr>
            <a:xfrm>
              <a:off x="8905202" y="3305541"/>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Rounded Corners 116">
              <a:extLst>
                <a:ext uri="{FF2B5EF4-FFF2-40B4-BE49-F238E27FC236}">
                  <a16:creationId xmlns:a16="http://schemas.microsoft.com/office/drawing/2014/main" id="{D44698E3-A420-48BA-ACC1-8A199AE28A16}"/>
                </a:ext>
              </a:extLst>
            </p:cNvPr>
            <p:cNvSpPr/>
            <p:nvPr/>
          </p:nvSpPr>
          <p:spPr>
            <a:xfrm>
              <a:off x="8907963" y="350363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Rounded Corners 117">
              <a:extLst>
                <a:ext uri="{FF2B5EF4-FFF2-40B4-BE49-F238E27FC236}">
                  <a16:creationId xmlns:a16="http://schemas.microsoft.com/office/drawing/2014/main" id="{DE91EBA0-5F81-4B53-AE8B-897C49889D18}"/>
                </a:ext>
              </a:extLst>
            </p:cNvPr>
            <p:cNvSpPr/>
            <p:nvPr/>
          </p:nvSpPr>
          <p:spPr>
            <a:xfrm>
              <a:off x="8907444" y="369231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Rounded Corners 118">
              <a:extLst>
                <a:ext uri="{FF2B5EF4-FFF2-40B4-BE49-F238E27FC236}">
                  <a16:creationId xmlns:a16="http://schemas.microsoft.com/office/drawing/2014/main" id="{FBFD092F-3113-4442-BC56-F0B5DE7E7B82}"/>
                </a:ext>
              </a:extLst>
            </p:cNvPr>
            <p:cNvSpPr/>
            <p:nvPr/>
          </p:nvSpPr>
          <p:spPr>
            <a:xfrm>
              <a:off x="8904703" y="312944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Rounded Corners 119">
              <a:extLst>
                <a:ext uri="{FF2B5EF4-FFF2-40B4-BE49-F238E27FC236}">
                  <a16:creationId xmlns:a16="http://schemas.microsoft.com/office/drawing/2014/main" id="{9B7CD5F4-92AE-4919-A02F-9B42281FED64}"/>
                </a:ext>
              </a:extLst>
            </p:cNvPr>
            <p:cNvSpPr/>
            <p:nvPr/>
          </p:nvSpPr>
          <p:spPr>
            <a:xfrm>
              <a:off x="8904836" y="406494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Rounded Corners 120">
              <a:extLst>
                <a:ext uri="{FF2B5EF4-FFF2-40B4-BE49-F238E27FC236}">
                  <a16:creationId xmlns:a16="http://schemas.microsoft.com/office/drawing/2014/main" id="{DCF834ED-4B62-4BAF-8E70-0551728B98BB}"/>
                </a:ext>
              </a:extLst>
            </p:cNvPr>
            <p:cNvSpPr/>
            <p:nvPr/>
          </p:nvSpPr>
          <p:spPr>
            <a:xfrm>
              <a:off x="8907597" y="426303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Rounded Corners 121">
              <a:extLst>
                <a:ext uri="{FF2B5EF4-FFF2-40B4-BE49-F238E27FC236}">
                  <a16:creationId xmlns:a16="http://schemas.microsoft.com/office/drawing/2014/main" id="{3DC7E20E-D497-41E4-8EE9-A193ACD0CAC4}"/>
                </a:ext>
              </a:extLst>
            </p:cNvPr>
            <p:cNvSpPr/>
            <p:nvPr/>
          </p:nvSpPr>
          <p:spPr>
            <a:xfrm>
              <a:off x="8907078" y="445172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Rounded Corners 122">
              <a:extLst>
                <a:ext uri="{FF2B5EF4-FFF2-40B4-BE49-F238E27FC236}">
                  <a16:creationId xmlns:a16="http://schemas.microsoft.com/office/drawing/2014/main" id="{B11208BF-6DDC-4F49-9C3F-860DA87B5950}"/>
                </a:ext>
              </a:extLst>
            </p:cNvPr>
            <p:cNvSpPr/>
            <p:nvPr/>
          </p:nvSpPr>
          <p:spPr>
            <a:xfrm>
              <a:off x="8904337" y="388885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Rounded Corners 123">
              <a:extLst>
                <a:ext uri="{FF2B5EF4-FFF2-40B4-BE49-F238E27FC236}">
                  <a16:creationId xmlns:a16="http://schemas.microsoft.com/office/drawing/2014/main" id="{BA6F0136-D1E6-4654-9F2A-D9CB56821741}"/>
                </a:ext>
              </a:extLst>
            </p:cNvPr>
            <p:cNvSpPr/>
            <p:nvPr/>
          </p:nvSpPr>
          <p:spPr>
            <a:xfrm>
              <a:off x="8902951" y="4659795"/>
              <a:ext cx="138983" cy="299220"/>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25" name="Group 124">
            <a:extLst>
              <a:ext uri="{FF2B5EF4-FFF2-40B4-BE49-F238E27FC236}">
                <a16:creationId xmlns:a16="http://schemas.microsoft.com/office/drawing/2014/main" id="{B2E634BF-AEBE-40B7-BF72-BB01E3642071}"/>
              </a:ext>
            </a:extLst>
          </p:cNvPr>
          <p:cNvGrpSpPr/>
          <p:nvPr/>
        </p:nvGrpSpPr>
        <p:grpSpPr>
          <a:xfrm>
            <a:off x="8149302" y="5700647"/>
            <a:ext cx="1196514" cy="926520"/>
            <a:chOff x="8149302" y="5700647"/>
            <a:chExt cx="1196514" cy="926520"/>
          </a:xfrm>
        </p:grpSpPr>
        <p:sp>
          <p:nvSpPr>
            <p:cNvPr id="126" name="Oval 125">
              <a:extLst>
                <a:ext uri="{FF2B5EF4-FFF2-40B4-BE49-F238E27FC236}">
                  <a16:creationId xmlns:a16="http://schemas.microsoft.com/office/drawing/2014/main" id="{9D0E1F75-DCED-4CB8-8A74-F75493A43B15}"/>
                </a:ext>
              </a:extLst>
            </p:cNvPr>
            <p:cNvSpPr/>
            <p:nvPr/>
          </p:nvSpPr>
          <p:spPr>
            <a:xfrm>
              <a:off x="8149302" y="5700647"/>
              <a:ext cx="887483" cy="926520"/>
            </a:xfrm>
            <a:prstGeom prst="ellipse">
              <a:avLst/>
            </a:prstGeom>
            <a:solidFill>
              <a:srgbClr val="E48D2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7" name="Rectangle: Rounded Corners 126">
              <a:extLst>
                <a:ext uri="{FF2B5EF4-FFF2-40B4-BE49-F238E27FC236}">
                  <a16:creationId xmlns:a16="http://schemas.microsoft.com/office/drawing/2014/main" id="{72193689-1FFB-49C9-843D-6742E787F93B}"/>
                </a:ext>
              </a:extLst>
            </p:cNvPr>
            <p:cNvSpPr/>
            <p:nvPr/>
          </p:nvSpPr>
          <p:spPr>
            <a:xfrm rot="694126">
              <a:off x="9018006" y="6225810"/>
              <a:ext cx="327810" cy="1286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Freeform: Shape 127">
              <a:extLst>
                <a:ext uri="{FF2B5EF4-FFF2-40B4-BE49-F238E27FC236}">
                  <a16:creationId xmlns:a16="http://schemas.microsoft.com/office/drawing/2014/main" id="{8F80F984-5B73-4A74-999C-BA3200B1C722}"/>
                </a:ext>
              </a:extLst>
            </p:cNvPr>
            <p:cNvSpPr/>
            <p:nvPr/>
          </p:nvSpPr>
          <p:spPr>
            <a:xfrm>
              <a:off x="8179676" y="5730766"/>
              <a:ext cx="828760" cy="422953"/>
            </a:xfrm>
            <a:custGeom>
              <a:avLst/>
              <a:gdLst>
                <a:gd name="connsiteX0" fmla="*/ 0 w 822434"/>
                <a:gd name="connsiteY0" fmla="*/ 470337 h 470337"/>
                <a:gd name="connsiteX1" fmla="*/ 28903 w 822434"/>
                <a:gd name="connsiteY1" fmla="*/ 278524 h 470337"/>
                <a:gd name="connsiteX2" fmla="*/ 78827 w 822434"/>
                <a:gd name="connsiteY2" fmla="*/ 186558 h 470337"/>
                <a:gd name="connsiteX3" fmla="*/ 149772 w 822434"/>
                <a:gd name="connsiteY3" fmla="*/ 99848 h 470337"/>
                <a:gd name="connsiteX4" fmla="*/ 215462 w 822434"/>
                <a:gd name="connsiteY4" fmla="*/ 52551 h 470337"/>
                <a:gd name="connsiteX5" fmla="*/ 317938 w 822434"/>
                <a:gd name="connsiteY5" fmla="*/ 5255 h 470337"/>
                <a:gd name="connsiteX6" fmla="*/ 436179 w 822434"/>
                <a:gd name="connsiteY6" fmla="*/ 0 h 470337"/>
                <a:gd name="connsiteX7" fmla="*/ 564931 w 822434"/>
                <a:gd name="connsiteY7" fmla="*/ 36786 h 470337"/>
                <a:gd name="connsiteX8" fmla="*/ 643758 w 822434"/>
                <a:gd name="connsiteY8" fmla="*/ 73572 h 470337"/>
                <a:gd name="connsiteX9" fmla="*/ 706821 w 822434"/>
                <a:gd name="connsiteY9" fmla="*/ 144517 h 470337"/>
                <a:gd name="connsiteX10" fmla="*/ 777765 w 822434"/>
                <a:gd name="connsiteY10" fmla="*/ 233855 h 470337"/>
                <a:gd name="connsiteX11" fmla="*/ 822434 w 822434"/>
                <a:gd name="connsiteY11" fmla="*/ 402020 h 470337"/>
                <a:gd name="connsiteX12" fmla="*/ 819807 w 822434"/>
                <a:gd name="connsiteY12" fmla="*/ 462455 h 470337"/>
                <a:gd name="connsiteX13" fmla="*/ 751490 w 822434"/>
                <a:gd name="connsiteY13" fmla="*/ 378372 h 470337"/>
                <a:gd name="connsiteX14" fmla="*/ 670034 w 822434"/>
                <a:gd name="connsiteY14" fmla="*/ 346841 h 470337"/>
                <a:gd name="connsiteX15" fmla="*/ 593834 w 822434"/>
                <a:gd name="connsiteY15" fmla="*/ 352096 h 470337"/>
                <a:gd name="connsiteX16" fmla="*/ 536027 w 822434"/>
                <a:gd name="connsiteY16" fmla="*/ 341586 h 470337"/>
                <a:gd name="connsiteX17" fmla="*/ 483476 w 822434"/>
                <a:gd name="connsiteY17" fmla="*/ 323193 h 470337"/>
                <a:gd name="connsiteX18" fmla="*/ 386255 w 822434"/>
                <a:gd name="connsiteY18" fmla="*/ 320565 h 470337"/>
                <a:gd name="connsiteX19" fmla="*/ 302172 w 822434"/>
                <a:gd name="connsiteY19" fmla="*/ 325820 h 470337"/>
                <a:gd name="connsiteX20" fmla="*/ 270641 w 822434"/>
                <a:gd name="connsiteY20" fmla="*/ 328448 h 470337"/>
                <a:gd name="connsiteX21" fmla="*/ 189186 w 822434"/>
                <a:gd name="connsiteY21" fmla="*/ 357351 h 470337"/>
                <a:gd name="connsiteX22" fmla="*/ 136634 w 822434"/>
                <a:gd name="connsiteY22" fmla="*/ 381000 h 470337"/>
                <a:gd name="connsiteX23" fmla="*/ 112986 w 822434"/>
                <a:gd name="connsiteY23" fmla="*/ 396765 h 470337"/>
                <a:gd name="connsiteX24" fmla="*/ 81455 w 822434"/>
                <a:gd name="connsiteY24" fmla="*/ 423041 h 470337"/>
                <a:gd name="connsiteX25" fmla="*/ 60434 w 822434"/>
                <a:gd name="connsiteY25" fmla="*/ 438806 h 470337"/>
                <a:gd name="connsiteX26" fmla="*/ 0 w 822434"/>
                <a:gd name="connsiteY26" fmla="*/ 470337 h 47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2434" h="470337">
                  <a:moveTo>
                    <a:pt x="0" y="470337"/>
                  </a:moveTo>
                  <a:lnTo>
                    <a:pt x="28903" y="278524"/>
                  </a:lnTo>
                  <a:lnTo>
                    <a:pt x="78827" y="186558"/>
                  </a:lnTo>
                  <a:lnTo>
                    <a:pt x="149772" y="99848"/>
                  </a:lnTo>
                  <a:lnTo>
                    <a:pt x="215462" y="52551"/>
                  </a:lnTo>
                  <a:lnTo>
                    <a:pt x="317938" y="5255"/>
                  </a:lnTo>
                  <a:lnTo>
                    <a:pt x="436179" y="0"/>
                  </a:lnTo>
                  <a:lnTo>
                    <a:pt x="564931" y="36786"/>
                  </a:lnTo>
                  <a:lnTo>
                    <a:pt x="643758" y="73572"/>
                  </a:lnTo>
                  <a:lnTo>
                    <a:pt x="706821" y="144517"/>
                  </a:lnTo>
                  <a:lnTo>
                    <a:pt x="777765" y="233855"/>
                  </a:lnTo>
                  <a:lnTo>
                    <a:pt x="822434" y="402020"/>
                  </a:lnTo>
                  <a:lnTo>
                    <a:pt x="819807" y="462455"/>
                  </a:lnTo>
                  <a:lnTo>
                    <a:pt x="751490" y="378372"/>
                  </a:lnTo>
                  <a:lnTo>
                    <a:pt x="670034" y="346841"/>
                  </a:lnTo>
                  <a:lnTo>
                    <a:pt x="593834" y="352096"/>
                  </a:lnTo>
                  <a:lnTo>
                    <a:pt x="536027" y="341586"/>
                  </a:lnTo>
                  <a:lnTo>
                    <a:pt x="483476" y="323193"/>
                  </a:lnTo>
                  <a:lnTo>
                    <a:pt x="386255" y="320565"/>
                  </a:lnTo>
                  <a:lnTo>
                    <a:pt x="302172" y="325820"/>
                  </a:lnTo>
                  <a:cubicBezTo>
                    <a:pt x="275912" y="328738"/>
                    <a:pt x="286455" y="328448"/>
                    <a:pt x="270641" y="328448"/>
                  </a:cubicBezTo>
                  <a:lnTo>
                    <a:pt x="189186" y="357351"/>
                  </a:lnTo>
                  <a:lnTo>
                    <a:pt x="136634" y="381000"/>
                  </a:lnTo>
                  <a:cubicBezTo>
                    <a:pt x="116647" y="395275"/>
                    <a:pt x="124980" y="390767"/>
                    <a:pt x="112986" y="396765"/>
                  </a:cubicBezTo>
                  <a:lnTo>
                    <a:pt x="81455" y="423041"/>
                  </a:lnTo>
                  <a:cubicBezTo>
                    <a:pt x="62397" y="439376"/>
                    <a:pt x="71137" y="438806"/>
                    <a:pt x="60434" y="438806"/>
                  </a:cubicBezTo>
                  <a:lnTo>
                    <a:pt x="0" y="470337"/>
                  </a:lnTo>
                  <a:close/>
                </a:path>
              </a:pathLst>
            </a:custGeom>
            <a:solidFill>
              <a:srgbClr val="EBA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29" name="Group 128">
            <a:extLst>
              <a:ext uri="{FF2B5EF4-FFF2-40B4-BE49-F238E27FC236}">
                <a16:creationId xmlns:a16="http://schemas.microsoft.com/office/drawing/2014/main" id="{6BB03E2B-65D2-43CC-B083-6EC37C9F1C0B}"/>
              </a:ext>
            </a:extLst>
          </p:cNvPr>
          <p:cNvGrpSpPr/>
          <p:nvPr/>
        </p:nvGrpSpPr>
        <p:grpSpPr>
          <a:xfrm rot="6891701">
            <a:off x="8902348" y="53768"/>
            <a:ext cx="925947" cy="1248118"/>
            <a:chOff x="4541519" y="800814"/>
            <a:chExt cx="1775015" cy="1856748"/>
          </a:xfrm>
        </p:grpSpPr>
        <p:sp>
          <p:nvSpPr>
            <p:cNvPr id="130" name="Rectangle: Rounded Corners 129">
              <a:extLst>
                <a:ext uri="{FF2B5EF4-FFF2-40B4-BE49-F238E27FC236}">
                  <a16:creationId xmlns:a16="http://schemas.microsoft.com/office/drawing/2014/main" id="{99323451-4237-4C76-A643-1EB5BB059DC8}"/>
                </a:ext>
              </a:extLst>
            </p:cNvPr>
            <p:cNvSpPr/>
            <p:nvPr/>
          </p:nvSpPr>
          <p:spPr>
            <a:xfrm>
              <a:off x="4755748" y="800814"/>
              <a:ext cx="1560786" cy="1856748"/>
            </a:xfrm>
            <a:prstGeom prst="roundRect">
              <a:avLst>
                <a:gd name="adj" fmla="val 0"/>
              </a:avLst>
            </a:prstGeom>
            <a:solidFill>
              <a:srgbClr val="F35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Rounded Corners 130">
              <a:extLst>
                <a:ext uri="{FF2B5EF4-FFF2-40B4-BE49-F238E27FC236}">
                  <a16:creationId xmlns:a16="http://schemas.microsoft.com/office/drawing/2014/main" id="{CAC9FFA5-681A-4B2E-8EA9-FEED937E9A84}"/>
                </a:ext>
              </a:extLst>
            </p:cNvPr>
            <p:cNvSpPr/>
            <p:nvPr/>
          </p:nvSpPr>
          <p:spPr>
            <a:xfrm>
              <a:off x="4906221" y="1011018"/>
              <a:ext cx="1259840" cy="277942"/>
            </a:xfrm>
            <a:prstGeom prst="roundRect">
              <a:avLst>
                <a:gd name="adj" fmla="val 53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Rectangle: Top Corners Rounded 131">
              <a:extLst>
                <a:ext uri="{FF2B5EF4-FFF2-40B4-BE49-F238E27FC236}">
                  <a16:creationId xmlns:a16="http://schemas.microsoft.com/office/drawing/2014/main" id="{EDA0424B-A705-45C0-9997-B8F82797703A}"/>
                </a:ext>
              </a:extLst>
            </p:cNvPr>
            <p:cNvSpPr/>
            <p:nvPr/>
          </p:nvSpPr>
          <p:spPr>
            <a:xfrm rot="16200000">
              <a:off x="3737628" y="1604705"/>
              <a:ext cx="1856748" cy="248965"/>
            </a:xfrm>
            <a:prstGeom prst="round2SameRect">
              <a:avLst/>
            </a:prstGeom>
            <a:solidFill>
              <a:srgbClr val="518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3" name="Straight Connector 132">
              <a:extLst>
                <a:ext uri="{FF2B5EF4-FFF2-40B4-BE49-F238E27FC236}">
                  <a16:creationId xmlns:a16="http://schemas.microsoft.com/office/drawing/2014/main" id="{CD56918C-46B6-421E-8558-1830EE0FAFBF}"/>
                </a:ext>
              </a:extLst>
            </p:cNvPr>
            <p:cNvCxnSpPr>
              <a:cxnSpLocks/>
            </p:cNvCxnSpPr>
            <p:nvPr/>
          </p:nvCxnSpPr>
          <p:spPr>
            <a:xfrm>
              <a:off x="5029200" y="1072195"/>
              <a:ext cx="10357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9E446A5-FE43-43BA-9268-96D567920C59}"/>
                </a:ext>
              </a:extLst>
            </p:cNvPr>
            <p:cNvCxnSpPr>
              <a:cxnSpLocks/>
            </p:cNvCxnSpPr>
            <p:nvPr/>
          </p:nvCxnSpPr>
          <p:spPr>
            <a:xfrm>
              <a:off x="5029200" y="1159859"/>
              <a:ext cx="10357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Rectangle: Rounded Corners 10">
            <a:extLst>
              <a:ext uri="{FF2B5EF4-FFF2-40B4-BE49-F238E27FC236}">
                <a16:creationId xmlns:a16="http://schemas.microsoft.com/office/drawing/2014/main" id="{9C503236-923C-4E49-9B07-91138236A3B2}"/>
              </a:ext>
            </a:extLst>
          </p:cNvPr>
          <p:cNvSpPr/>
          <p:nvPr/>
        </p:nvSpPr>
        <p:spPr>
          <a:xfrm>
            <a:off x="10241607" y="1245214"/>
            <a:ext cx="1699842" cy="4333632"/>
          </a:xfrm>
          <a:custGeom>
            <a:avLst/>
            <a:gdLst>
              <a:gd name="connsiteX0" fmla="*/ 0 w 2410308"/>
              <a:gd name="connsiteY0" fmla="*/ 69224 h 3889948"/>
              <a:gd name="connsiteX1" fmla="*/ 69224 w 2410308"/>
              <a:gd name="connsiteY1" fmla="*/ 0 h 3889948"/>
              <a:gd name="connsiteX2" fmla="*/ 2341084 w 2410308"/>
              <a:gd name="connsiteY2" fmla="*/ 0 h 3889948"/>
              <a:gd name="connsiteX3" fmla="*/ 2410308 w 2410308"/>
              <a:gd name="connsiteY3" fmla="*/ 69224 h 3889948"/>
              <a:gd name="connsiteX4" fmla="*/ 2410308 w 2410308"/>
              <a:gd name="connsiteY4" fmla="*/ 3820724 h 3889948"/>
              <a:gd name="connsiteX5" fmla="*/ 2341084 w 2410308"/>
              <a:gd name="connsiteY5" fmla="*/ 3889948 h 3889948"/>
              <a:gd name="connsiteX6" fmla="*/ 69224 w 2410308"/>
              <a:gd name="connsiteY6" fmla="*/ 3889948 h 3889948"/>
              <a:gd name="connsiteX7" fmla="*/ 0 w 2410308"/>
              <a:gd name="connsiteY7" fmla="*/ 3820724 h 3889948"/>
              <a:gd name="connsiteX8" fmla="*/ 0 w 2410308"/>
              <a:gd name="connsiteY8" fmla="*/ 69224 h 3889948"/>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76810"/>
              <a:gd name="connsiteY0" fmla="*/ 335232 h 4316178"/>
              <a:gd name="connsiteX1" fmla="*/ 69224 w 2476810"/>
              <a:gd name="connsiteY1" fmla="*/ 266008 h 4316178"/>
              <a:gd name="connsiteX2" fmla="*/ 2374335 w 2476810"/>
              <a:gd name="connsiteY2" fmla="*/ 0 h 4316178"/>
              <a:gd name="connsiteX3" fmla="*/ 2410308 w 2476810"/>
              <a:gd name="connsiteY3" fmla="*/ 335232 h 4316178"/>
              <a:gd name="connsiteX4" fmla="*/ 2476810 w 2476810"/>
              <a:gd name="connsiteY4" fmla="*/ 4311176 h 4316178"/>
              <a:gd name="connsiteX5" fmla="*/ 2341084 w 2476810"/>
              <a:gd name="connsiteY5" fmla="*/ 4155956 h 4316178"/>
              <a:gd name="connsiteX6" fmla="*/ 69224 w 2476810"/>
              <a:gd name="connsiteY6" fmla="*/ 4155956 h 4316178"/>
              <a:gd name="connsiteX7" fmla="*/ 0 w 2476810"/>
              <a:gd name="connsiteY7" fmla="*/ 4086732 h 4316178"/>
              <a:gd name="connsiteX8" fmla="*/ 0 w 2476810"/>
              <a:gd name="connsiteY8" fmla="*/ 335232 h 4316178"/>
              <a:gd name="connsiteX0" fmla="*/ 0 w 2476810"/>
              <a:gd name="connsiteY0" fmla="*/ 335232 h 4363774"/>
              <a:gd name="connsiteX1" fmla="*/ 69224 w 2476810"/>
              <a:gd name="connsiteY1" fmla="*/ 266008 h 4363774"/>
              <a:gd name="connsiteX2" fmla="*/ 2374335 w 2476810"/>
              <a:gd name="connsiteY2" fmla="*/ 0 h 4363774"/>
              <a:gd name="connsiteX3" fmla="*/ 2410308 w 2476810"/>
              <a:gd name="connsiteY3" fmla="*/ 335232 h 4363774"/>
              <a:gd name="connsiteX4" fmla="*/ 2476810 w 2476810"/>
              <a:gd name="connsiteY4" fmla="*/ 4311176 h 4363774"/>
              <a:gd name="connsiteX5" fmla="*/ 2307833 w 2476810"/>
              <a:gd name="connsiteY5" fmla="*/ 4363774 h 4363774"/>
              <a:gd name="connsiteX6" fmla="*/ 69224 w 2476810"/>
              <a:gd name="connsiteY6" fmla="*/ 4155956 h 4363774"/>
              <a:gd name="connsiteX7" fmla="*/ 0 w 2476810"/>
              <a:gd name="connsiteY7" fmla="*/ 4086732 h 4363774"/>
              <a:gd name="connsiteX8" fmla="*/ 0 w 2476810"/>
              <a:gd name="connsiteY8" fmla="*/ 335232 h 4363774"/>
              <a:gd name="connsiteX0" fmla="*/ 0 w 2526686"/>
              <a:gd name="connsiteY0" fmla="*/ 335232 h 4363774"/>
              <a:gd name="connsiteX1" fmla="*/ 69224 w 2526686"/>
              <a:gd name="connsiteY1" fmla="*/ 266008 h 4363774"/>
              <a:gd name="connsiteX2" fmla="*/ 2374335 w 2526686"/>
              <a:gd name="connsiteY2" fmla="*/ 0 h 4363774"/>
              <a:gd name="connsiteX3" fmla="*/ 2410308 w 2526686"/>
              <a:gd name="connsiteY3" fmla="*/ 335232 h 4363774"/>
              <a:gd name="connsiteX4" fmla="*/ 2526686 w 2526686"/>
              <a:gd name="connsiteY4" fmla="*/ 4236362 h 4363774"/>
              <a:gd name="connsiteX5" fmla="*/ 2307833 w 2526686"/>
              <a:gd name="connsiteY5" fmla="*/ 4363774 h 4363774"/>
              <a:gd name="connsiteX6" fmla="*/ 69224 w 2526686"/>
              <a:gd name="connsiteY6" fmla="*/ 4155956 h 4363774"/>
              <a:gd name="connsiteX7" fmla="*/ 0 w 2526686"/>
              <a:gd name="connsiteY7" fmla="*/ 4086732 h 4363774"/>
              <a:gd name="connsiteX8" fmla="*/ 0 w 2526686"/>
              <a:gd name="connsiteY8" fmla="*/ 335232 h 4363774"/>
              <a:gd name="connsiteX0" fmla="*/ 0 w 2526686"/>
              <a:gd name="connsiteY0" fmla="*/ 418359 h 4446901"/>
              <a:gd name="connsiteX1" fmla="*/ 69224 w 2526686"/>
              <a:gd name="connsiteY1" fmla="*/ 349135 h 4446901"/>
              <a:gd name="connsiteX2" fmla="*/ 2249644 w 2526686"/>
              <a:gd name="connsiteY2" fmla="*/ 0 h 4446901"/>
              <a:gd name="connsiteX3" fmla="*/ 2410308 w 2526686"/>
              <a:gd name="connsiteY3" fmla="*/ 418359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418359 h 4446901"/>
              <a:gd name="connsiteX1" fmla="*/ 69224 w 2526686"/>
              <a:gd name="connsiteY1" fmla="*/ 349135 h 4446901"/>
              <a:gd name="connsiteX2" fmla="*/ 2249644 w 2526686"/>
              <a:gd name="connsiteY2" fmla="*/ 0 h 4446901"/>
              <a:gd name="connsiteX3" fmla="*/ 2476810 w 2526686"/>
              <a:gd name="connsiteY3" fmla="*/ 351857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518374 w 2526686"/>
              <a:gd name="connsiteY3" fmla="*/ 210541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51857 h 4380399"/>
              <a:gd name="connsiteX1" fmla="*/ 85850 w 2526686"/>
              <a:gd name="connsiteY1" fmla="*/ 324197 h 4380399"/>
              <a:gd name="connsiteX2" fmla="*/ 2233019 w 2526686"/>
              <a:gd name="connsiteY2" fmla="*/ 0 h 4380399"/>
              <a:gd name="connsiteX3" fmla="*/ 2518374 w 2526686"/>
              <a:gd name="connsiteY3" fmla="*/ 177290 h 4380399"/>
              <a:gd name="connsiteX4" fmla="*/ 2526686 w 2526686"/>
              <a:gd name="connsiteY4" fmla="*/ 4252987 h 4380399"/>
              <a:gd name="connsiteX5" fmla="*/ 2307833 w 2526686"/>
              <a:gd name="connsiteY5" fmla="*/ 4380399 h 4380399"/>
              <a:gd name="connsiteX6" fmla="*/ 69224 w 2526686"/>
              <a:gd name="connsiteY6" fmla="*/ 4172581 h 4380399"/>
              <a:gd name="connsiteX7" fmla="*/ 0 w 2526686"/>
              <a:gd name="connsiteY7" fmla="*/ 4103357 h 4380399"/>
              <a:gd name="connsiteX8" fmla="*/ 0 w 2526686"/>
              <a:gd name="connsiteY8" fmla="*/ 351857 h 4380399"/>
              <a:gd name="connsiteX0" fmla="*/ 0 w 2526686"/>
              <a:gd name="connsiteY0" fmla="*/ 353197 h 4381739"/>
              <a:gd name="connsiteX1" fmla="*/ 85850 w 2526686"/>
              <a:gd name="connsiteY1" fmla="*/ 325537 h 4381739"/>
              <a:gd name="connsiteX2" fmla="*/ 2233019 w 2526686"/>
              <a:gd name="connsiteY2" fmla="*/ 1340 h 4381739"/>
              <a:gd name="connsiteX3" fmla="*/ 2493435 w 2526686"/>
              <a:gd name="connsiteY3" fmla="*/ 29000 h 4381739"/>
              <a:gd name="connsiteX4" fmla="*/ 2526686 w 2526686"/>
              <a:gd name="connsiteY4" fmla="*/ 4254327 h 4381739"/>
              <a:gd name="connsiteX5" fmla="*/ 2307833 w 2526686"/>
              <a:gd name="connsiteY5" fmla="*/ 4381739 h 4381739"/>
              <a:gd name="connsiteX6" fmla="*/ 69224 w 2526686"/>
              <a:gd name="connsiteY6" fmla="*/ 4173921 h 4381739"/>
              <a:gd name="connsiteX7" fmla="*/ 0 w 2526686"/>
              <a:gd name="connsiteY7" fmla="*/ 4104697 h 4381739"/>
              <a:gd name="connsiteX8" fmla="*/ 0 w 2526686"/>
              <a:gd name="connsiteY8" fmla="*/ 353197 h 4381739"/>
              <a:gd name="connsiteX0" fmla="*/ 0 w 2526686"/>
              <a:gd name="connsiteY0" fmla="*/ 348208 h 4376750"/>
              <a:gd name="connsiteX1" fmla="*/ 85850 w 2526686"/>
              <a:gd name="connsiteY1" fmla="*/ 320548 h 4376750"/>
              <a:gd name="connsiteX2" fmla="*/ 2266269 w 2526686"/>
              <a:gd name="connsiteY2" fmla="*/ 4664 h 4376750"/>
              <a:gd name="connsiteX3" fmla="*/ 2493435 w 2526686"/>
              <a:gd name="connsiteY3" fmla="*/ 24011 h 4376750"/>
              <a:gd name="connsiteX4" fmla="*/ 2526686 w 2526686"/>
              <a:gd name="connsiteY4" fmla="*/ 4249338 h 4376750"/>
              <a:gd name="connsiteX5" fmla="*/ 2307833 w 2526686"/>
              <a:gd name="connsiteY5" fmla="*/ 4376750 h 4376750"/>
              <a:gd name="connsiteX6" fmla="*/ 69224 w 2526686"/>
              <a:gd name="connsiteY6" fmla="*/ 4168932 h 4376750"/>
              <a:gd name="connsiteX7" fmla="*/ 0 w 2526686"/>
              <a:gd name="connsiteY7" fmla="*/ 4099708 h 4376750"/>
              <a:gd name="connsiteX8" fmla="*/ 0 w 2526686"/>
              <a:gd name="connsiteY8" fmla="*/ 348208 h 4376750"/>
              <a:gd name="connsiteX0" fmla="*/ 0 w 2526686"/>
              <a:gd name="connsiteY0" fmla="*/ 343544 h 4372086"/>
              <a:gd name="connsiteX1" fmla="*/ 85850 w 2526686"/>
              <a:gd name="connsiteY1" fmla="*/ 315884 h 4372086"/>
              <a:gd name="connsiteX2" fmla="*/ 2266269 w 2526686"/>
              <a:gd name="connsiteY2" fmla="*/ 0 h 4372086"/>
              <a:gd name="connsiteX3" fmla="*/ 2501747 w 2526686"/>
              <a:gd name="connsiteY3" fmla="*/ 152350 h 4372086"/>
              <a:gd name="connsiteX4" fmla="*/ 2526686 w 2526686"/>
              <a:gd name="connsiteY4" fmla="*/ 4244674 h 4372086"/>
              <a:gd name="connsiteX5" fmla="*/ 2307833 w 2526686"/>
              <a:gd name="connsiteY5" fmla="*/ 4372086 h 4372086"/>
              <a:gd name="connsiteX6" fmla="*/ 69224 w 2526686"/>
              <a:gd name="connsiteY6" fmla="*/ 4164268 h 4372086"/>
              <a:gd name="connsiteX7" fmla="*/ 0 w 2526686"/>
              <a:gd name="connsiteY7" fmla="*/ 4095044 h 4372086"/>
              <a:gd name="connsiteX8" fmla="*/ 0 w 2526686"/>
              <a:gd name="connsiteY8" fmla="*/ 343544 h 4372086"/>
              <a:gd name="connsiteX0" fmla="*/ 0 w 2526686"/>
              <a:gd name="connsiteY0" fmla="*/ 459922 h 4488464"/>
              <a:gd name="connsiteX1" fmla="*/ 85850 w 2526686"/>
              <a:gd name="connsiteY1" fmla="*/ 432262 h 4488464"/>
              <a:gd name="connsiteX2" fmla="*/ 2316146 w 2526686"/>
              <a:gd name="connsiteY2" fmla="*/ 0 h 4488464"/>
              <a:gd name="connsiteX3" fmla="*/ 2501747 w 2526686"/>
              <a:gd name="connsiteY3" fmla="*/ 268728 h 4488464"/>
              <a:gd name="connsiteX4" fmla="*/ 2526686 w 2526686"/>
              <a:gd name="connsiteY4" fmla="*/ 4361052 h 4488464"/>
              <a:gd name="connsiteX5" fmla="*/ 2307833 w 2526686"/>
              <a:gd name="connsiteY5" fmla="*/ 4488464 h 4488464"/>
              <a:gd name="connsiteX6" fmla="*/ 69224 w 2526686"/>
              <a:gd name="connsiteY6" fmla="*/ 4280646 h 4488464"/>
              <a:gd name="connsiteX7" fmla="*/ 0 w 2526686"/>
              <a:gd name="connsiteY7" fmla="*/ 4211422 h 4488464"/>
              <a:gd name="connsiteX8" fmla="*/ 0 w 2526686"/>
              <a:gd name="connsiteY8" fmla="*/ 459922 h 4488464"/>
              <a:gd name="connsiteX0" fmla="*/ 0 w 2526686"/>
              <a:gd name="connsiteY0" fmla="*/ 451610 h 4480152"/>
              <a:gd name="connsiteX1" fmla="*/ 85850 w 2526686"/>
              <a:gd name="connsiteY1" fmla="*/ 423950 h 4480152"/>
              <a:gd name="connsiteX2" fmla="*/ 2374335 w 2526686"/>
              <a:gd name="connsiteY2" fmla="*/ 0 h 4480152"/>
              <a:gd name="connsiteX3" fmla="*/ 2501747 w 2526686"/>
              <a:gd name="connsiteY3" fmla="*/ 260416 h 4480152"/>
              <a:gd name="connsiteX4" fmla="*/ 2526686 w 2526686"/>
              <a:gd name="connsiteY4" fmla="*/ 4352740 h 4480152"/>
              <a:gd name="connsiteX5" fmla="*/ 2307833 w 2526686"/>
              <a:gd name="connsiteY5" fmla="*/ 4480152 h 4480152"/>
              <a:gd name="connsiteX6" fmla="*/ 69224 w 2526686"/>
              <a:gd name="connsiteY6" fmla="*/ 4272334 h 4480152"/>
              <a:gd name="connsiteX7" fmla="*/ 0 w 2526686"/>
              <a:gd name="connsiteY7" fmla="*/ 4203110 h 4480152"/>
              <a:gd name="connsiteX8" fmla="*/ 0 w 2526686"/>
              <a:gd name="connsiteY8" fmla="*/ 451610 h 4480152"/>
              <a:gd name="connsiteX0" fmla="*/ 0 w 2526686"/>
              <a:gd name="connsiteY0" fmla="*/ 401733 h 4430275"/>
              <a:gd name="connsiteX1" fmla="*/ 85850 w 2526686"/>
              <a:gd name="connsiteY1" fmla="*/ 374073 h 4430275"/>
              <a:gd name="connsiteX2" fmla="*/ 2407585 w 2526686"/>
              <a:gd name="connsiteY2" fmla="*/ 0 h 4430275"/>
              <a:gd name="connsiteX3" fmla="*/ 2501747 w 2526686"/>
              <a:gd name="connsiteY3" fmla="*/ 210539 h 4430275"/>
              <a:gd name="connsiteX4" fmla="*/ 2526686 w 2526686"/>
              <a:gd name="connsiteY4" fmla="*/ 4302863 h 4430275"/>
              <a:gd name="connsiteX5" fmla="*/ 2307833 w 2526686"/>
              <a:gd name="connsiteY5" fmla="*/ 4430275 h 4430275"/>
              <a:gd name="connsiteX6" fmla="*/ 69224 w 2526686"/>
              <a:gd name="connsiteY6" fmla="*/ 4222457 h 4430275"/>
              <a:gd name="connsiteX7" fmla="*/ 0 w 2526686"/>
              <a:gd name="connsiteY7" fmla="*/ 4153233 h 4430275"/>
              <a:gd name="connsiteX8" fmla="*/ 0 w 2526686"/>
              <a:gd name="connsiteY8" fmla="*/ 401733 h 4430275"/>
              <a:gd name="connsiteX0" fmla="*/ 0 w 2526686"/>
              <a:gd name="connsiteY0" fmla="*/ 401733 h 4521715"/>
              <a:gd name="connsiteX1" fmla="*/ 85850 w 2526686"/>
              <a:gd name="connsiteY1" fmla="*/ 374073 h 4521715"/>
              <a:gd name="connsiteX2" fmla="*/ 2407585 w 2526686"/>
              <a:gd name="connsiteY2" fmla="*/ 0 h 4521715"/>
              <a:gd name="connsiteX3" fmla="*/ 2501747 w 2526686"/>
              <a:gd name="connsiteY3" fmla="*/ 210539 h 4521715"/>
              <a:gd name="connsiteX4" fmla="*/ 2526686 w 2526686"/>
              <a:gd name="connsiteY4" fmla="*/ 4302863 h 4521715"/>
              <a:gd name="connsiteX5" fmla="*/ 2307833 w 2526686"/>
              <a:gd name="connsiteY5" fmla="*/ 4521715 h 4521715"/>
              <a:gd name="connsiteX6" fmla="*/ 69224 w 2526686"/>
              <a:gd name="connsiteY6" fmla="*/ 4222457 h 4521715"/>
              <a:gd name="connsiteX7" fmla="*/ 0 w 2526686"/>
              <a:gd name="connsiteY7" fmla="*/ 4153233 h 4521715"/>
              <a:gd name="connsiteX8" fmla="*/ 0 w 2526686"/>
              <a:gd name="connsiteY8" fmla="*/ 401733 h 4521715"/>
              <a:gd name="connsiteX0" fmla="*/ 0 w 2501888"/>
              <a:gd name="connsiteY0" fmla="*/ 401733 h 4521715"/>
              <a:gd name="connsiteX1" fmla="*/ 85850 w 2501888"/>
              <a:gd name="connsiteY1" fmla="*/ 374073 h 4521715"/>
              <a:gd name="connsiteX2" fmla="*/ 2407585 w 2501888"/>
              <a:gd name="connsiteY2" fmla="*/ 0 h 4521715"/>
              <a:gd name="connsiteX3" fmla="*/ 2501747 w 2501888"/>
              <a:gd name="connsiteY3" fmla="*/ 210539 h 4521715"/>
              <a:gd name="connsiteX4" fmla="*/ 2468497 w 2501888"/>
              <a:gd name="connsiteY4" fmla="*/ 4327801 h 4521715"/>
              <a:gd name="connsiteX5" fmla="*/ 2307833 w 2501888"/>
              <a:gd name="connsiteY5" fmla="*/ 4521715 h 4521715"/>
              <a:gd name="connsiteX6" fmla="*/ 69224 w 2501888"/>
              <a:gd name="connsiteY6" fmla="*/ 4222457 h 4521715"/>
              <a:gd name="connsiteX7" fmla="*/ 0 w 2501888"/>
              <a:gd name="connsiteY7" fmla="*/ 4153233 h 4521715"/>
              <a:gd name="connsiteX8" fmla="*/ 0 w 2501888"/>
              <a:gd name="connsiteY8" fmla="*/ 401733 h 4521715"/>
              <a:gd name="connsiteX0" fmla="*/ 0 w 2493613"/>
              <a:gd name="connsiteY0" fmla="*/ 401733 h 4521715"/>
              <a:gd name="connsiteX1" fmla="*/ 85850 w 2493613"/>
              <a:gd name="connsiteY1" fmla="*/ 374073 h 4521715"/>
              <a:gd name="connsiteX2" fmla="*/ 2407585 w 2493613"/>
              <a:gd name="connsiteY2" fmla="*/ 0 h 4521715"/>
              <a:gd name="connsiteX3" fmla="*/ 2493435 w 2493613"/>
              <a:gd name="connsiteY3" fmla="*/ 185601 h 4521715"/>
              <a:gd name="connsiteX4" fmla="*/ 2468497 w 2493613"/>
              <a:gd name="connsiteY4" fmla="*/ 4327801 h 4521715"/>
              <a:gd name="connsiteX5" fmla="*/ 2307833 w 2493613"/>
              <a:gd name="connsiteY5" fmla="*/ 4521715 h 4521715"/>
              <a:gd name="connsiteX6" fmla="*/ 69224 w 2493613"/>
              <a:gd name="connsiteY6" fmla="*/ 4222457 h 4521715"/>
              <a:gd name="connsiteX7" fmla="*/ 0 w 2493613"/>
              <a:gd name="connsiteY7" fmla="*/ 4153233 h 4521715"/>
              <a:gd name="connsiteX8" fmla="*/ 0 w 2493613"/>
              <a:gd name="connsiteY8" fmla="*/ 401733 h 4521715"/>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38599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75"/>
              <a:gd name="connsiteY0" fmla="*/ 368482 h 4489804"/>
              <a:gd name="connsiteX1" fmla="*/ 85850 w 2493675"/>
              <a:gd name="connsiteY1" fmla="*/ 340822 h 4489804"/>
              <a:gd name="connsiteX2" fmla="*/ 2349396 w 2493675"/>
              <a:gd name="connsiteY2" fmla="*/ 0 h 4489804"/>
              <a:gd name="connsiteX3" fmla="*/ 2493435 w 2493675"/>
              <a:gd name="connsiteY3" fmla="*/ 152350 h 4489804"/>
              <a:gd name="connsiteX4" fmla="*/ 2476810 w 2493675"/>
              <a:gd name="connsiteY4" fmla="*/ 4460805 h 4489804"/>
              <a:gd name="connsiteX5" fmla="*/ 2307833 w 2493675"/>
              <a:gd name="connsiteY5" fmla="*/ 4488464 h 4489804"/>
              <a:gd name="connsiteX6" fmla="*/ 69224 w 2493675"/>
              <a:gd name="connsiteY6" fmla="*/ 4189206 h 4489804"/>
              <a:gd name="connsiteX7" fmla="*/ 0 w 2493675"/>
              <a:gd name="connsiteY7" fmla="*/ 4119982 h 4489804"/>
              <a:gd name="connsiteX8" fmla="*/ 0 w 2493675"/>
              <a:gd name="connsiteY8" fmla="*/ 368482 h 4489804"/>
              <a:gd name="connsiteX0" fmla="*/ 0 w 2494234"/>
              <a:gd name="connsiteY0" fmla="*/ 368482 h 4488464"/>
              <a:gd name="connsiteX1" fmla="*/ 85850 w 2494234"/>
              <a:gd name="connsiteY1" fmla="*/ 340822 h 4488464"/>
              <a:gd name="connsiteX2" fmla="*/ 2349396 w 2494234"/>
              <a:gd name="connsiteY2" fmla="*/ 0 h 4488464"/>
              <a:gd name="connsiteX3" fmla="*/ 2493435 w 2494234"/>
              <a:gd name="connsiteY3" fmla="*/ 152350 h 4488464"/>
              <a:gd name="connsiteX4" fmla="*/ 2493435 w 2494234"/>
              <a:gd name="connsiteY4" fmla="*/ 4394303 h 4488464"/>
              <a:gd name="connsiteX5" fmla="*/ 2307833 w 2494234"/>
              <a:gd name="connsiteY5" fmla="*/ 4488464 h 4488464"/>
              <a:gd name="connsiteX6" fmla="*/ 69224 w 2494234"/>
              <a:gd name="connsiteY6" fmla="*/ 4189206 h 4488464"/>
              <a:gd name="connsiteX7" fmla="*/ 0 w 2494234"/>
              <a:gd name="connsiteY7" fmla="*/ 4119982 h 4488464"/>
              <a:gd name="connsiteX8" fmla="*/ 0 w 2494234"/>
              <a:gd name="connsiteY8" fmla="*/ 368482 h 4488464"/>
              <a:gd name="connsiteX0" fmla="*/ 0 w 2515975"/>
              <a:gd name="connsiteY0" fmla="*/ 368482 h 4488464"/>
              <a:gd name="connsiteX1" fmla="*/ 85850 w 2515975"/>
              <a:gd name="connsiteY1" fmla="*/ 340822 h 4488464"/>
              <a:gd name="connsiteX2" fmla="*/ 2349396 w 2515975"/>
              <a:gd name="connsiteY2" fmla="*/ 0 h 4488464"/>
              <a:gd name="connsiteX3" fmla="*/ 2515782 w 2515975"/>
              <a:gd name="connsiteY3" fmla="*/ 152350 h 4488464"/>
              <a:gd name="connsiteX4" fmla="*/ 2493435 w 2515975"/>
              <a:gd name="connsiteY4" fmla="*/ 4394303 h 4488464"/>
              <a:gd name="connsiteX5" fmla="*/ 2307833 w 2515975"/>
              <a:gd name="connsiteY5" fmla="*/ 4488464 h 4488464"/>
              <a:gd name="connsiteX6" fmla="*/ 69224 w 2515975"/>
              <a:gd name="connsiteY6" fmla="*/ 4189206 h 4488464"/>
              <a:gd name="connsiteX7" fmla="*/ 0 w 2515975"/>
              <a:gd name="connsiteY7" fmla="*/ 4119982 h 4488464"/>
              <a:gd name="connsiteX8" fmla="*/ 0 w 2515975"/>
              <a:gd name="connsiteY8" fmla="*/ 368482 h 4488464"/>
              <a:gd name="connsiteX0" fmla="*/ 0 w 2515975"/>
              <a:gd name="connsiteY0" fmla="*/ 347700 h 4467682"/>
              <a:gd name="connsiteX1" fmla="*/ 85850 w 2515975"/>
              <a:gd name="connsiteY1" fmla="*/ 320040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44613"/>
              <a:gd name="connsiteY0" fmla="*/ 347700 h 4467682"/>
              <a:gd name="connsiteX1" fmla="*/ 85850 w 2544613"/>
              <a:gd name="connsiteY1" fmla="*/ 307051 h 4467682"/>
              <a:gd name="connsiteX2" fmla="*/ 2339819 w 2544613"/>
              <a:gd name="connsiteY2" fmla="*/ 0 h 4467682"/>
              <a:gd name="connsiteX3" fmla="*/ 2544515 w 2544613"/>
              <a:gd name="connsiteY3" fmla="*/ 131568 h 4467682"/>
              <a:gd name="connsiteX4" fmla="*/ 2493435 w 2544613"/>
              <a:gd name="connsiteY4" fmla="*/ 4373521 h 4467682"/>
              <a:gd name="connsiteX5" fmla="*/ 2307833 w 2544613"/>
              <a:gd name="connsiteY5" fmla="*/ 4467682 h 4467682"/>
              <a:gd name="connsiteX6" fmla="*/ 69224 w 2544613"/>
              <a:gd name="connsiteY6" fmla="*/ 4168424 h 4467682"/>
              <a:gd name="connsiteX7" fmla="*/ 0 w 2544613"/>
              <a:gd name="connsiteY7" fmla="*/ 4099200 h 4467682"/>
              <a:gd name="connsiteX8" fmla="*/ 0 w 2544613"/>
              <a:gd name="connsiteY8" fmla="*/ 347700 h 4467682"/>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74"/>
              <a:gd name="connsiteY0" fmla="*/ 306136 h 4426118"/>
              <a:gd name="connsiteX1" fmla="*/ 85850 w 2544674"/>
              <a:gd name="connsiteY1" fmla="*/ 265487 h 4426118"/>
              <a:gd name="connsiteX2" fmla="*/ 2330242 w 2544674"/>
              <a:gd name="connsiteY2" fmla="*/ 0 h 4426118"/>
              <a:gd name="connsiteX3" fmla="*/ 2544515 w 2544674"/>
              <a:gd name="connsiteY3" fmla="*/ 90004 h 4426118"/>
              <a:gd name="connsiteX4" fmla="*/ 2515782 w 2544674"/>
              <a:gd name="connsiteY4" fmla="*/ 4331957 h 4426118"/>
              <a:gd name="connsiteX5" fmla="*/ 2307833 w 2544674"/>
              <a:gd name="connsiteY5" fmla="*/ 4426118 h 4426118"/>
              <a:gd name="connsiteX6" fmla="*/ 69224 w 2544674"/>
              <a:gd name="connsiteY6" fmla="*/ 4126860 h 4426118"/>
              <a:gd name="connsiteX7" fmla="*/ 0 w 2544674"/>
              <a:gd name="connsiteY7" fmla="*/ 4057636 h 4426118"/>
              <a:gd name="connsiteX8" fmla="*/ 0 w 2544674"/>
              <a:gd name="connsiteY8" fmla="*/ 306136 h 4426118"/>
              <a:gd name="connsiteX0" fmla="*/ 0 w 2544674"/>
              <a:gd name="connsiteY0" fmla="*/ 306136 h 4410531"/>
              <a:gd name="connsiteX1" fmla="*/ 85850 w 2544674"/>
              <a:gd name="connsiteY1" fmla="*/ 265487 h 4410531"/>
              <a:gd name="connsiteX2" fmla="*/ 2330242 w 2544674"/>
              <a:gd name="connsiteY2" fmla="*/ 0 h 4410531"/>
              <a:gd name="connsiteX3" fmla="*/ 2544515 w 2544674"/>
              <a:gd name="connsiteY3" fmla="*/ 90004 h 4410531"/>
              <a:gd name="connsiteX4" fmla="*/ 2515782 w 2544674"/>
              <a:gd name="connsiteY4" fmla="*/ 4331957 h 4410531"/>
              <a:gd name="connsiteX5" fmla="*/ 2307833 w 2544674"/>
              <a:gd name="connsiteY5" fmla="*/ 4410531 h 4410531"/>
              <a:gd name="connsiteX6" fmla="*/ 69224 w 2544674"/>
              <a:gd name="connsiteY6" fmla="*/ 4126860 h 4410531"/>
              <a:gd name="connsiteX7" fmla="*/ 0 w 2544674"/>
              <a:gd name="connsiteY7" fmla="*/ 4057636 h 4410531"/>
              <a:gd name="connsiteX8" fmla="*/ 0 w 2544674"/>
              <a:gd name="connsiteY8" fmla="*/ 306136 h 4410531"/>
              <a:gd name="connsiteX0" fmla="*/ 0 w 2516086"/>
              <a:gd name="connsiteY0" fmla="*/ 306136 h 4410531"/>
              <a:gd name="connsiteX1" fmla="*/ 85850 w 2516086"/>
              <a:gd name="connsiteY1" fmla="*/ 265487 h 4410531"/>
              <a:gd name="connsiteX2" fmla="*/ 2330242 w 2516086"/>
              <a:gd name="connsiteY2" fmla="*/ 0 h 4410531"/>
              <a:gd name="connsiteX3" fmla="*/ 2515216 w 2516086"/>
              <a:gd name="connsiteY3" fmla="*/ 90004 h 4410531"/>
              <a:gd name="connsiteX4" fmla="*/ 2515782 w 2516086"/>
              <a:gd name="connsiteY4" fmla="*/ 4331957 h 4410531"/>
              <a:gd name="connsiteX5" fmla="*/ 2307833 w 2516086"/>
              <a:gd name="connsiteY5" fmla="*/ 4410531 h 4410531"/>
              <a:gd name="connsiteX6" fmla="*/ 69224 w 2516086"/>
              <a:gd name="connsiteY6" fmla="*/ 4126860 h 4410531"/>
              <a:gd name="connsiteX7" fmla="*/ 0 w 2516086"/>
              <a:gd name="connsiteY7" fmla="*/ 4057636 h 4410531"/>
              <a:gd name="connsiteX8" fmla="*/ 0 w 2516086"/>
              <a:gd name="connsiteY8" fmla="*/ 306136 h 4410531"/>
              <a:gd name="connsiteX0" fmla="*/ 0 w 2516087"/>
              <a:gd name="connsiteY0" fmla="*/ 284364 h 4388759"/>
              <a:gd name="connsiteX1" fmla="*/ 85850 w 2516087"/>
              <a:gd name="connsiteY1" fmla="*/ 243715 h 4388759"/>
              <a:gd name="connsiteX2" fmla="*/ 2326986 w 2516087"/>
              <a:gd name="connsiteY2" fmla="*/ 0 h 4388759"/>
              <a:gd name="connsiteX3" fmla="*/ 2515216 w 2516087"/>
              <a:gd name="connsiteY3" fmla="*/ 68232 h 4388759"/>
              <a:gd name="connsiteX4" fmla="*/ 2515782 w 2516087"/>
              <a:gd name="connsiteY4" fmla="*/ 4310185 h 4388759"/>
              <a:gd name="connsiteX5" fmla="*/ 2307833 w 2516087"/>
              <a:gd name="connsiteY5" fmla="*/ 4388759 h 4388759"/>
              <a:gd name="connsiteX6" fmla="*/ 69224 w 2516087"/>
              <a:gd name="connsiteY6" fmla="*/ 4105088 h 4388759"/>
              <a:gd name="connsiteX7" fmla="*/ 0 w 2516087"/>
              <a:gd name="connsiteY7" fmla="*/ 4035864 h 4388759"/>
              <a:gd name="connsiteX8" fmla="*/ 0 w 2516087"/>
              <a:gd name="connsiteY8" fmla="*/ 284364 h 4388759"/>
              <a:gd name="connsiteX0" fmla="*/ 0 w 2534966"/>
              <a:gd name="connsiteY0" fmla="*/ 284364 h 4388759"/>
              <a:gd name="connsiteX1" fmla="*/ 85850 w 2534966"/>
              <a:gd name="connsiteY1" fmla="*/ 243715 h 4388759"/>
              <a:gd name="connsiteX2" fmla="*/ 2326986 w 2534966"/>
              <a:gd name="connsiteY2" fmla="*/ 0 h 4388759"/>
              <a:gd name="connsiteX3" fmla="*/ 2534748 w 2534966"/>
              <a:gd name="connsiteY3" fmla="*/ 79117 h 4388759"/>
              <a:gd name="connsiteX4" fmla="*/ 2515782 w 2534966"/>
              <a:gd name="connsiteY4" fmla="*/ 4310185 h 4388759"/>
              <a:gd name="connsiteX5" fmla="*/ 2307833 w 2534966"/>
              <a:gd name="connsiteY5" fmla="*/ 4388759 h 4388759"/>
              <a:gd name="connsiteX6" fmla="*/ 69224 w 2534966"/>
              <a:gd name="connsiteY6" fmla="*/ 4105088 h 4388759"/>
              <a:gd name="connsiteX7" fmla="*/ 0 w 2534966"/>
              <a:gd name="connsiteY7" fmla="*/ 4035864 h 4388759"/>
              <a:gd name="connsiteX8" fmla="*/ 0 w 2534966"/>
              <a:gd name="connsiteY8" fmla="*/ 284364 h 4388759"/>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73479 h 4377874"/>
              <a:gd name="connsiteX1" fmla="*/ 85850 w 2534966"/>
              <a:gd name="connsiteY1" fmla="*/ 232830 h 4377874"/>
              <a:gd name="connsiteX2" fmla="*/ 2291177 w 2534966"/>
              <a:gd name="connsiteY2" fmla="*/ 0 h 4377874"/>
              <a:gd name="connsiteX3" fmla="*/ 2534748 w 2534966"/>
              <a:gd name="connsiteY3" fmla="*/ 68232 h 4377874"/>
              <a:gd name="connsiteX4" fmla="*/ 2515782 w 2534966"/>
              <a:gd name="connsiteY4" fmla="*/ 4299300 h 4377874"/>
              <a:gd name="connsiteX5" fmla="*/ 2307833 w 2534966"/>
              <a:gd name="connsiteY5" fmla="*/ 4377874 h 4377874"/>
              <a:gd name="connsiteX6" fmla="*/ 69224 w 2534966"/>
              <a:gd name="connsiteY6" fmla="*/ 4094203 h 4377874"/>
              <a:gd name="connsiteX7" fmla="*/ 0 w 2534966"/>
              <a:gd name="connsiteY7" fmla="*/ 4024979 h 4377874"/>
              <a:gd name="connsiteX8" fmla="*/ 0 w 2534966"/>
              <a:gd name="connsiteY8" fmla="*/ 273479 h 4377874"/>
              <a:gd name="connsiteX0" fmla="*/ 0 w 2534966"/>
              <a:gd name="connsiteY0" fmla="*/ 273479 h 4345216"/>
              <a:gd name="connsiteX1" fmla="*/ 85850 w 2534966"/>
              <a:gd name="connsiteY1" fmla="*/ 232830 h 4345216"/>
              <a:gd name="connsiteX2" fmla="*/ 2291177 w 2534966"/>
              <a:gd name="connsiteY2" fmla="*/ 0 h 4345216"/>
              <a:gd name="connsiteX3" fmla="*/ 2534748 w 2534966"/>
              <a:gd name="connsiteY3" fmla="*/ 68232 h 4345216"/>
              <a:gd name="connsiteX4" fmla="*/ 2515782 w 2534966"/>
              <a:gd name="connsiteY4" fmla="*/ 4299300 h 4345216"/>
              <a:gd name="connsiteX5" fmla="*/ 2307833 w 2534966"/>
              <a:gd name="connsiteY5" fmla="*/ 4345216 h 4345216"/>
              <a:gd name="connsiteX6" fmla="*/ 69224 w 2534966"/>
              <a:gd name="connsiteY6" fmla="*/ 4094203 h 4345216"/>
              <a:gd name="connsiteX7" fmla="*/ 0 w 2534966"/>
              <a:gd name="connsiteY7" fmla="*/ 4024979 h 4345216"/>
              <a:gd name="connsiteX8" fmla="*/ 0 w 2534966"/>
              <a:gd name="connsiteY8" fmla="*/ 273479 h 4345216"/>
              <a:gd name="connsiteX0" fmla="*/ 0 w 2535183"/>
              <a:gd name="connsiteY0" fmla="*/ 273479 h 4345216"/>
              <a:gd name="connsiteX1" fmla="*/ 85850 w 2535183"/>
              <a:gd name="connsiteY1" fmla="*/ 232830 h 4345216"/>
              <a:gd name="connsiteX2" fmla="*/ 2291177 w 2535183"/>
              <a:gd name="connsiteY2" fmla="*/ 0 h 4345216"/>
              <a:gd name="connsiteX3" fmla="*/ 2534748 w 2535183"/>
              <a:gd name="connsiteY3" fmla="*/ 68232 h 4345216"/>
              <a:gd name="connsiteX4" fmla="*/ 2528804 w 2535183"/>
              <a:gd name="connsiteY4" fmla="*/ 4304743 h 4345216"/>
              <a:gd name="connsiteX5" fmla="*/ 2307833 w 2535183"/>
              <a:gd name="connsiteY5" fmla="*/ 4345216 h 4345216"/>
              <a:gd name="connsiteX6" fmla="*/ 69224 w 2535183"/>
              <a:gd name="connsiteY6" fmla="*/ 4094203 h 4345216"/>
              <a:gd name="connsiteX7" fmla="*/ 0 w 2535183"/>
              <a:gd name="connsiteY7" fmla="*/ 4024979 h 4345216"/>
              <a:gd name="connsiteX8" fmla="*/ 0 w 2535183"/>
              <a:gd name="connsiteY8" fmla="*/ 273479 h 4345216"/>
              <a:gd name="connsiteX0" fmla="*/ 0 w 2528804"/>
              <a:gd name="connsiteY0" fmla="*/ 273479 h 4345216"/>
              <a:gd name="connsiteX1" fmla="*/ 85850 w 2528804"/>
              <a:gd name="connsiteY1" fmla="*/ 232830 h 4345216"/>
              <a:gd name="connsiteX2" fmla="*/ 2291177 w 2528804"/>
              <a:gd name="connsiteY2" fmla="*/ 0 h 4345216"/>
              <a:gd name="connsiteX3" fmla="*/ 2520323 w 2528804"/>
              <a:gd name="connsiteY3" fmla="*/ 75213 h 4345216"/>
              <a:gd name="connsiteX4" fmla="*/ 2528804 w 2528804"/>
              <a:gd name="connsiteY4" fmla="*/ 4304743 h 4345216"/>
              <a:gd name="connsiteX5" fmla="*/ 2307833 w 2528804"/>
              <a:gd name="connsiteY5" fmla="*/ 4345216 h 4345216"/>
              <a:gd name="connsiteX6" fmla="*/ 69224 w 2528804"/>
              <a:gd name="connsiteY6" fmla="*/ 4094203 h 4345216"/>
              <a:gd name="connsiteX7" fmla="*/ 0 w 2528804"/>
              <a:gd name="connsiteY7" fmla="*/ 4024979 h 4345216"/>
              <a:gd name="connsiteX8" fmla="*/ 0 w 2528804"/>
              <a:gd name="connsiteY8" fmla="*/ 273479 h 4345216"/>
              <a:gd name="connsiteX0" fmla="*/ 0 w 2528804"/>
              <a:gd name="connsiteY0" fmla="*/ 303726 h 4375463"/>
              <a:gd name="connsiteX1" fmla="*/ 85850 w 2528804"/>
              <a:gd name="connsiteY1" fmla="*/ 263077 h 4375463"/>
              <a:gd name="connsiteX2" fmla="*/ 2374834 w 2528804"/>
              <a:gd name="connsiteY2" fmla="*/ 0 h 4375463"/>
              <a:gd name="connsiteX3" fmla="*/ 2520323 w 2528804"/>
              <a:gd name="connsiteY3" fmla="*/ 105460 h 4375463"/>
              <a:gd name="connsiteX4" fmla="*/ 2528804 w 2528804"/>
              <a:gd name="connsiteY4" fmla="*/ 4334990 h 4375463"/>
              <a:gd name="connsiteX5" fmla="*/ 2307833 w 2528804"/>
              <a:gd name="connsiteY5" fmla="*/ 4375463 h 4375463"/>
              <a:gd name="connsiteX6" fmla="*/ 69224 w 2528804"/>
              <a:gd name="connsiteY6" fmla="*/ 4124450 h 4375463"/>
              <a:gd name="connsiteX7" fmla="*/ 0 w 2528804"/>
              <a:gd name="connsiteY7" fmla="*/ 4055226 h 4375463"/>
              <a:gd name="connsiteX8" fmla="*/ 0 w 2528804"/>
              <a:gd name="connsiteY8" fmla="*/ 303726 h 4375463"/>
              <a:gd name="connsiteX0" fmla="*/ 0 w 2537989"/>
              <a:gd name="connsiteY0" fmla="*/ 303726 h 4375463"/>
              <a:gd name="connsiteX1" fmla="*/ 85850 w 2537989"/>
              <a:gd name="connsiteY1" fmla="*/ 263077 h 4375463"/>
              <a:gd name="connsiteX2" fmla="*/ 2374834 w 2537989"/>
              <a:gd name="connsiteY2" fmla="*/ 0 h 4375463"/>
              <a:gd name="connsiteX3" fmla="*/ 2537633 w 2537989"/>
              <a:gd name="connsiteY3" fmla="*/ 93827 h 4375463"/>
              <a:gd name="connsiteX4" fmla="*/ 2528804 w 2537989"/>
              <a:gd name="connsiteY4" fmla="*/ 4334990 h 4375463"/>
              <a:gd name="connsiteX5" fmla="*/ 2307833 w 2537989"/>
              <a:gd name="connsiteY5" fmla="*/ 4375463 h 4375463"/>
              <a:gd name="connsiteX6" fmla="*/ 69224 w 2537989"/>
              <a:gd name="connsiteY6" fmla="*/ 4124450 h 4375463"/>
              <a:gd name="connsiteX7" fmla="*/ 0 w 2537989"/>
              <a:gd name="connsiteY7" fmla="*/ 4055226 h 4375463"/>
              <a:gd name="connsiteX8" fmla="*/ 0 w 2537989"/>
              <a:gd name="connsiteY8" fmla="*/ 303726 h 4375463"/>
              <a:gd name="connsiteX0" fmla="*/ 0 w 2537804"/>
              <a:gd name="connsiteY0" fmla="*/ 303726 h 4375463"/>
              <a:gd name="connsiteX1" fmla="*/ 85850 w 2537804"/>
              <a:gd name="connsiteY1" fmla="*/ 263077 h 4375463"/>
              <a:gd name="connsiteX2" fmla="*/ 2374834 w 2537804"/>
              <a:gd name="connsiteY2" fmla="*/ 0 h 4375463"/>
              <a:gd name="connsiteX3" fmla="*/ 2537633 w 2537804"/>
              <a:gd name="connsiteY3" fmla="*/ 93827 h 4375463"/>
              <a:gd name="connsiteX4" fmla="*/ 2511495 w 2537804"/>
              <a:gd name="connsiteY4" fmla="*/ 4176773 h 4375463"/>
              <a:gd name="connsiteX5" fmla="*/ 2307833 w 2537804"/>
              <a:gd name="connsiteY5" fmla="*/ 4375463 h 4375463"/>
              <a:gd name="connsiteX6" fmla="*/ 69224 w 2537804"/>
              <a:gd name="connsiteY6" fmla="*/ 4124450 h 4375463"/>
              <a:gd name="connsiteX7" fmla="*/ 0 w 2537804"/>
              <a:gd name="connsiteY7" fmla="*/ 4055226 h 4375463"/>
              <a:gd name="connsiteX8" fmla="*/ 0 w 2537804"/>
              <a:gd name="connsiteY8" fmla="*/ 303726 h 4375463"/>
              <a:gd name="connsiteX0" fmla="*/ 0 w 2577846"/>
              <a:gd name="connsiteY0" fmla="*/ 303726 h 4375463"/>
              <a:gd name="connsiteX1" fmla="*/ 85850 w 2577846"/>
              <a:gd name="connsiteY1" fmla="*/ 263077 h 4375463"/>
              <a:gd name="connsiteX2" fmla="*/ 2374834 w 2577846"/>
              <a:gd name="connsiteY2" fmla="*/ 0 h 4375463"/>
              <a:gd name="connsiteX3" fmla="*/ 2537633 w 2577846"/>
              <a:gd name="connsiteY3" fmla="*/ 93827 h 4375463"/>
              <a:gd name="connsiteX4" fmla="*/ 2577846 w 2577846"/>
              <a:gd name="connsiteY4" fmla="*/ 4220981 h 4375463"/>
              <a:gd name="connsiteX5" fmla="*/ 2307833 w 2577846"/>
              <a:gd name="connsiteY5" fmla="*/ 4375463 h 4375463"/>
              <a:gd name="connsiteX6" fmla="*/ 69224 w 2577846"/>
              <a:gd name="connsiteY6" fmla="*/ 4124450 h 4375463"/>
              <a:gd name="connsiteX7" fmla="*/ 0 w 2577846"/>
              <a:gd name="connsiteY7" fmla="*/ 4055226 h 4375463"/>
              <a:gd name="connsiteX8" fmla="*/ 0 w 2577846"/>
              <a:gd name="connsiteY8" fmla="*/ 303726 h 4375463"/>
              <a:gd name="connsiteX0" fmla="*/ 0 w 2577846"/>
              <a:gd name="connsiteY0" fmla="*/ 303726 h 4338236"/>
              <a:gd name="connsiteX1" fmla="*/ 85850 w 2577846"/>
              <a:gd name="connsiteY1" fmla="*/ 263077 h 4338236"/>
              <a:gd name="connsiteX2" fmla="*/ 2374834 w 2577846"/>
              <a:gd name="connsiteY2" fmla="*/ 0 h 4338236"/>
              <a:gd name="connsiteX3" fmla="*/ 2537633 w 2577846"/>
              <a:gd name="connsiteY3" fmla="*/ 93827 h 4338236"/>
              <a:gd name="connsiteX4" fmla="*/ 2577846 w 2577846"/>
              <a:gd name="connsiteY4" fmla="*/ 4220981 h 4338236"/>
              <a:gd name="connsiteX5" fmla="*/ 2299178 w 2577846"/>
              <a:gd name="connsiteY5" fmla="*/ 4338236 h 4338236"/>
              <a:gd name="connsiteX6" fmla="*/ 69224 w 2577846"/>
              <a:gd name="connsiteY6" fmla="*/ 4124450 h 4338236"/>
              <a:gd name="connsiteX7" fmla="*/ 0 w 2577846"/>
              <a:gd name="connsiteY7" fmla="*/ 4055226 h 4338236"/>
              <a:gd name="connsiteX8" fmla="*/ 0 w 2577846"/>
              <a:gd name="connsiteY8" fmla="*/ 303726 h 4338236"/>
              <a:gd name="connsiteX0" fmla="*/ 0 w 2644195"/>
              <a:gd name="connsiteY0" fmla="*/ 303726 h 4338236"/>
              <a:gd name="connsiteX1" fmla="*/ 85850 w 2644195"/>
              <a:gd name="connsiteY1" fmla="*/ 263077 h 4338236"/>
              <a:gd name="connsiteX2" fmla="*/ 2374834 w 2644195"/>
              <a:gd name="connsiteY2" fmla="*/ 0 h 4338236"/>
              <a:gd name="connsiteX3" fmla="*/ 2537633 w 2644195"/>
              <a:gd name="connsiteY3" fmla="*/ 93827 h 4338236"/>
              <a:gd name="connsiteX4" fmla="*/ 2644195 w 2644195"/>
              <a:gd name="connsiteY4" fmla="*/ 4241922 h 4338236"/>
              <a:gd name="connsiteX5" fmla="*/ 2299178 w 2644195"/>
              <a:gd name="connsiteY5" fmla="*/ 4338236 h 4338236"/>
              <a:gd name="connsiteX6" fmla="*/ 69224 w 2644195"/>
              <a:gd name="connsiteY6" fmla="*/ 4124450 h 4338236"/>
              <a:gd name="connsiteX7" fmla="*/ 0 w 2644195"/>
              <a:gd name="connsiteY7" fmla="*/ 4055226 h 4338236"/>
              <a:gd name="connsiteX8" fmla="*/ 0 w 264419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503"/>
              <a:gd name="connsiteY0" fmla="*/ 303726 h 4338236"/>
              <a:gd name="connsiteX1" fmla="*/ 85850 w 2624503"/>
              <a:gd name="connsiteY1" fmla="*/ 263077 h 4338236"/>
              <a:gd name="connsiteX2" fmla="*/ 2374834 w 2624503"/>
              <a:gd name="connsiteY2" fmla="*/ 0 h 4338236"/>
              <a:gd name="connsiteX3" fmla="*/ 2537633 w 2624503"/>
              <a:gd name="connsiteY3" fmla="*/ 93827 h 4338236"/>
              <a:gd name="connsiteX4" fmla="*/ 2624002 w 2624503"/>
              <a:gd name="connsiteY4" fmla="*/ 4239595 h 4338236"/>
              <a:gd name="connsiteX5" fmla="*/ 2299178 w 2624503"/>
              <a:gd name="connsiteY5" fmla="*/ 4338236 h 4338236"/>
              <a:gd name="connsiteX6" fmla="*/ 69224 w 2624503"/>
              <a:gd name="connsiteY6" fmla="*/ 4124450 h 4338236"/>
              <a:gd name="connsiteX7" fmla="*/ 0 w 2624503"/>
              <a:gd name="connsiteY7" fmla="*/ 4055226 h 4338236"/>
              <a:gd name="connsiteX8" fmla="*/ 0 w 2624503"/>
              <a:gd name="connsiteY8" fmla="*/ 303726 h 4338236"/>
              <a:gd name="connsiteX0" fmla="*/ 0 w 2626606"/>
              <a:gd name="connsiteY0" fmla="*/ 303726 h 4338236"/>
              <a:gd name="connsiteX1" fmla="*/ 85850 w 2626606"/>
              <a:gd name="connsiteY1" fmla="*/ 263077 h 4338236"/>
              <a:gd name="connsiteX2" fmla="*/ 2374834 w 2626606"/>
              <a:gd name="connsiteY2" fmla="*/ 0 h 4338236"/>
              <a:gd name="connsiteX3" fmla="*/ 2537633 w 2626606"/>
              <a:gd name="connsiteY3" fmla="*/ 93827 h 4338236"/>
              <a:gd name="connsiteX4" fmla="*/ 2624002 w 2626606"/>
              <a:gd name="connsiteY4" fmla="*/ 4239595 h 4338236"/>
              <a:gd name="connsiteX5" fmla="*/ 2299178 w 2626606"/>
              <a:gd name="connsiteY5" fmla="*/ 4338236 h 4338236"/>
              <a:gd name="connsiteX6" fmla="*/ 69224 w 2626606"/>
              <a:gd name="connsiteY6" fmla="*/ 4124450 h 4338236"/>
              <a:gd name="connsiteX7" fmla="*/ 0 w 2626606"/>
              <a:gd name="connsiteY7" fmla="*/ 4055226 h 4338236"/>
              <a:gd name="connsiteX8" fmla="*/ 0 w 2626606"/>
              <a:gd name="connsiteY8" fmla="*/ 303726 h 4338236"/>
              <a:gd name="connsiteX0" fmla="*/ 0 w 2624085"/>
              <a:gd name="connsiteY0" fmla="*/ 303726 h 4338236"/>
              <a:gd name="connsiteX1" fmla="*/ 85850 w 2624085"/>
              <a:gd name="connsiteY1" fmla="*/ 263077 h 4338236"/>
              <a:gd name="connsiteX2" fmla="*/ 2374834 w 2624085"/>
              <a:gd name="connsiteY2" fmla="*/ 0 h 4338236"/>
              <a:gd name="connsiteX3" fmla="*/ 2537633 w 2624085"/>
              <a:gd name="connsiteY3" fmla="*/ 93827 h 4338236"/>
              <a:gd name="connsiteX4" fmla="*/ 2624002 w 2624085"/>
              <a:gd name="connsiteY4" fmla="*/ 4239595 h 4338236"/>
              <a:gd name="connsiteX5" fmla="*/ 2299178 w 2624085"/>
              <a:gd name="connsiteY5" fmla="*/ 4338236 h 4338236"/>
              <a:gd name="connsiteX6" fmla="*/ 69224 w 2624085"/>
              <a:gd name="connsiteY6" fmla="*/ 4124450 h 4338236"/>
              <a:gd name="connsiteX7" fmla="*/ 0 w 2624085"/>
              <a:gd name="connsiteY7" fmla="*/ 4055226 h 4338236"/>
              <a:gd name="connsiteX8" fmla="*/ 0 w 262408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002"/>
              <a:gd name="connsiteY0" fmla="*/ 303726 h 4307835"/>
              <a:gd name="connsiteX1" fmla="*/ 85850 w 2624002"/>
              <a:gd name="connsiteY1" fmla="*/ 263077 h 4307835"/>
              <a:gd name="connsiteX2" fmla="*/ 2374834 w 2624002"/>
              <a:gd name="connsiteY2" fmla="*/ 0 h 4307835"/>
              <a:gd name="connsiteX3" fmla="*/ 2537633 w 2624002"/>
              <a:gd name="connsiteY3" fmla="*/ 93827 h 4307835"/>
              <a:gd name="connsiteX4" fmla="*/ 2624002 w 2624002"/>
              <a:gd name="connsiteY4" fmla="*/ 4239595 h 4307835"/>
              <a:gd name="connsiteX5" fmla="*/ 2305430 w 2624002"/>
              <a:gd name="connsiteY5" fmla="*/ 4304033 h 4307835"/>
              <a:gd name="connsiteX6" fmla="*/ 69224 w 2624002"/>
              <a:gd name="connsiteY6" fmla="*/ 4124450 h 4307835"/>
              <a:gd name="connsiteX7" fmla="*/ 0 w 2624002"/>
              <a:gd name="connsiteY7" fmla="*/ 4055226 h 4307835"/>
              <a:gd name="connsiteX8" fmla="*/ 0 w 2624002"/>
              <a:gd name="connsiteY8" fmla="*/ 303726 h 4307835"/>
              <a:gd name="connsiteX0" fmla="*/ 0 w 2624002"/>
              <a:gd name="connsiteY0" fmla="*/ 303726 h 4325622"/>
              <a:gd name="connsiteX1" fmla="*/ 85850 w 2624002"/>
              <a:gd name="connsiteY1" fmla="*/ 263077 h 4325622"/>
              <a:gd name="connsiteX2" fmla="*/ 2374834 w 2624002"/>
              <a:gd name="connsiteY2" fmla="*/ 0 h 4325622"/>
              <a:gd name="connsiteX3" fmla="*/ 2537633 w 2624002"/>
              <a:gd name="connsiteY3" fmla="*/ 93827 h 4325622"/>
              <a:gd name="connsiteX4" fmla="*/ 2624002 w 2624002"/>
              <a:gd name="connsiteY4" fmla="*/ 4239595 h 4325622"/>
              <a:gd name="connsiteX5" fmla="*/ 2323214 w 2624002"/>
              <a:gd name="connsiteY5" fmla="*/ 4325550 h 4325622"/>
              <a:gd name="connsiteX6" fmla="*/ 69224 w 2624002"/>
              <a:gd name="connsiteY6" fmla="*/ 4124450 h 4325622"/>
              <a:gd name="connsiteX7" fmla="*/ 0 w 2624002"/>
              <a:gd name="connsiteY7" fmla="*/ 4055226 h 4325622"/>
              <a:gd name="connsiteX8" fmla="*/ 0 w 2624002"/>
              <a:gd name="connsiteY8" fmla="*/ 303726 h 4325622"/>
              <a:gd name="connsiteX0" fmla="*/ 0 w 2624002"/>
              <a:gd name="connsiteY0" fmla="*/ 303726 h 4325621"/>
              <a:gd name="connsiteX1" fmla="*/ 85850 w 2624002"/>
              <a:gd name="connsiteY1" fmla="*/ 263077 h 4325621"/>
              <a:gd name="connsiteX2" fmla="*/ 2374834 w 2624002"/>
              <a:gd name="connsiteY2" fmla="*/ 0 h 4325621"/>
              <a:gd name="connsiteX3" fmla="*/ 2537633 w 2624002"/>
              <a:gd name="connsiteY3" fmla="*/ 93827 h 4325621"/>
              <a:gd name="connsiteX4" fmla="*/ 2624002 w 2624002"/>
              <a:gd name="connsiteY4" fmla="*/ 4239595 h 4325621"/>
              <a:gd name="connsiteX5" fmla="*/ 2323214 w 2624002"/>
              <a:gd name="connsiteY5" fmla="*/ 4325549 h 4325621"/>
              <a:gd name="connsiteX6" fmla="*/ 69224 w 2624002"/>
              <a:gd name="connsiteY6" fmla="*/ 4124450 h 4325621"/>
              <a:gd name="connsiteX7" fmla="*/ 0 w 2624002"/>
              <a:gd name="connsiteY7" fmla="*/ 4055226 h 4325621"/>
              <a:gd name="connsiteX8" fmla="*/ 0 w 2624002"/>
              <a:gd name="connsiteY8" fmla="*/ 303726 h 4325621"/>
              <a:gd name="connsiteX0" fmla="*/ 0 w 2612201"/>
              <a:gd name="connsiteY0" fmla="*/ 303726 h 4326165"/>
              <a:gd name="connsiteX1" fmla="*/ 85850 w 2612201"/>
              <a:gd name="connsiteY1" fmla="*/ 263077 h 4326165"/>
              <a:gd name="connsiteX2" fmla="*/ 2374834 w 2612201"/>
              <a:gd name="connsiteY2" fmla="*/ 0 h 4326165"/>
              <a:gd name="connsiteX3" fmla="*/ 2537633 w 2612201"/>
              <a:gd name="connsiteY3" fmla="*/ 93827 h 4326165"/>
              <a:gd name="connsiteX4" fmla="*/ 2612201 w 2612201"/>
              <a:gd name="connsiteY4" fmla="*/ 4246660 h 4326165"/>
              <a:gd name="connsiteX5" fmla="*/ 2323214 w 2612201"/>
              <a:gd name="connsiteY5" fmla="*/ 4325549 h 4326165"/>
              <a:gd name="connsiteX6" fmla="*/ 69224 w 2612201"/>
              <a:gd name="connsiteY6" fmla="*/ 4124450 h 4326165"/>
              <a:gd name="connsiteX7" fmla="*/ 0 w 2612201"/>
              <a:gd name="connsiteY7" fmla="*/ 4055226 h 4326165"/>
              <a:gd name="connsiteX8" fmla="*/ 0 w 2612201"/>
              <a:gd name="connsiteY8" fmla="*/ 303726 h 4326165"/>
              <a:gd name="connsiteX0" fmla="*/ 0 w 2581080"/>
              <a:gd name="connsiteY0" fmla="*/ 303726 h 4326165"/>
              <a:gd name="connsiteX1" fmla="*/ 85850 w 2581080"/>
              <a:gd name="connsiteY1" fmla="*/ 263077 h 4326165"/>
              <a:gd name="connsiteX2" fmla="*/ 2374834 w 2581080"/>
              <a:gd name="connsiteY2" fmla="*/ 0 h 4326165"/>
              <a:gd name="connsiteX3" fmla="*/ 2537633 w 2581080"/>
              <a:gd name="connsiteY3" fmla="*/ 93827 h 4326165"/>
              <a:gd name="connsiteX4" fmla="*/ 2581080 w 2581080"/>
              <a:gd name="connsiteY4" fmla="*/ 4246660 h 4326165"/>
              <a:gd name="connsiteX5" fmla="*/ 2323214 w 2581080"/>
              <a:gd name="connsiteY5" fmla="*/ 4325549 h 4326165"/>
              <a:gd name="connsiteX6" fmla="*/ 69224 w 2581080"/>
              <a:gd name="connsiteY6" fmla="*/ 4124450 h 4326165"/>
              <a:gd name="connsiteX7" fmla="*/ 0 w 2581080"/>
              <a:gd name="connsiteY7" fmla="*/ 4055226 h 4326165"/>
              <a:gd name="connsiteX8" fmla="*/ 0 w 2581080"/>
              <a:gd name="connsiteY8" fmla="*/ 303726 h 4326165"/>
              <a:gd name="connsiteX0" fmla="*/ 0 w 2537898"/>
              <a:gd name="connsiteY0" fmla="*/ 303726 h 4328276"/>
              <a:gd name="connsiteX1" fmla="*/ 85850 w 2537898"/>
              <a:gd name="connsiteY1" fmla="*/ 263077 h 4328276"/>
              <a:gd name="connsiteX2" fmla="*/ 2374834 w 2537898"/>
              <a:gd name="connsiteY2" fmla="*/ 0 h 4328276"/>
              <a:gd name="connsiteX3" fmla="*/ 2537633 w 2537898"/>
              <a:gd name="connsiteY3" fmla="*/ 93827 h 4328276"/>
              <a:gd name="connsiteX4" fmla="*/ 2523282 w 2537898"/>
              <a:gd name="connsiteY4" fmla="*/ 4257418 h 4328276"/>
              <a:gd name="connsiteX5" fmla="*/ 2323214 w 2537898"/>
              <a:gd name="connsiteY5" fmla="*/ 4325549 h 4328276"/>
              <a:gd name="connsiteX6" fmla="*/ 69224 w 2537898"/>
              <a:gd name="connsiteY6" fmla="*/ 4124450 h 4328276"/>
              <a:gd name="connsiteX7" fmla="*/ 0 w 2537898"/>
              <a:gd name="connsiteY7" fmla="*/ 4055226 h 4328276"/>
              <a:gd name="connsiteX8" fmla="*/ 0 w 2537898"/>
              <a:gd name="connsiteY8" fmla="*/ 303726 h 4328276"/>
              <a:gd name="connsiteX0" fmla="*/ 0 w 2561223"/>
              <a:gd name="connsiteY0" fmla="*/ 303726 h 4348069"/>
              <a:gd name="connsiteX1" fmla="*/ 85850 w 2561223"/>
              <a:gd name="connsiteY1" fmla="*/ 263077 h 4348069"/>
              <a:gd name="connsiteX2" fmla="*/ 2374834 w 2561223"/>
              <a:gd name="connsiteY2" fmla="*/ 0 h 4348069"/>
              <a:gd name="connsiteX3" fmla="*/ 2537633 w 2561223"/>
              <a:gd name="connsiteY3" fmla="*/ 93827 h 4348069"/>
              <a:gd name="connsiteX4" fmla="*/ 2561223 w 2561223"/>
              <a:gd name="connsiteY4" fmla="*/ 4299090 h 4348069"/>
              <a:gd name="connsiteX5" fmla="*/ 2323214 w 2561223"/>
              <a:gd name="connsiteY5" fmla="*/ 4325549 h 4348069"/>
              <a:gd name="connsiteX6" fmla="*/ 69224 w 2561223"/>
              <a:gd name="connsiteY6" fmla="*/ 4124450 h 4348069"/>
              <a:gd name="connsiteX7" fmla="*/ 0 w 2561223"/>
              <a:gd name="connsiteY7" fmla="*/ 4055226 h 4348069"/>
              <a:gd name="connsiteX8" fmla="*/ 0 w 2561223"/>
              <a:gd name="connsiteY8" fmla="*/ 303726 h 4348069"/>
              <a:gd name="connsiteX0" fmla="*/ 0 w 2537748"/>
              <a:gd name="connsiteY0" fmla="*/ 303726 h 4337857"/>
              <a:gd name="connsiteX1" fmla="*/ 85850 w 2537748"/>
              <a:gd name="connsiteY1" fmla="*/ 263077 h 4337857"/>
              <a:gd name="connsiteX2" fmla="*/ 2374834 w 2537748"/>
              <a:gd name="connsiteY2" fmla="*/ 0 h 4337857"/>
              <a:gd name="connsiteX3" fmla="*/ 2537633 w 2537748"/>
              <a:gd name="connsiteY3" fmla="*/ 93827 h 4337857"/>
              <a:gd name="connsiteX4" fmla="*/ 2495181 w 2537748"/>
              <a:gd name="connsiteY4" fmla="*/ 4281334 h 4337857"/>
              <a:gd name="connsiteX5" fmla="*/ 2323214 w 2537748"/>
              <a:gd name="connsiteY5" fmla="*/ 4325549 h 4337857"/>
              <a:gd name="connsiteX6" fmla="*/ 69224 w 2537748"/>
              <a:gd name="connsiteY6" fmla="*/ 4124450 h 4337857"/>
              <a:gd name="connsiteX7" fmla="*/ 0 w 2537748"/>
              <a:gd name="connsiteY7" fmla="*/ 4055226 h 4337857"/>
              <a:gd name="connsiteX8" fmla="*/ 0 w 2537748"/>
              <a:gd name="connsiteY8" fmla="*/ 303726 h 4337857"/>
              <a:gd name="connsiteX0" fmla="*/ 0 w 2572231"/>
              <a:gd name="connsiteY0" fmla="*/ 303726 h 4327596"/>
              <a:gd name="connsiteX1" fmla="*/ 85850 w 2572231"/>
              <a:gd name="connsiteY1" fmla="*/ 263077 h 4327596"/>
              <a:gd name="connsiteX2" fmla="*/ 2374834 w 2572231"/>
              <a:gd name="connsiteY2" fmla="*/ 0 h 4327596"/>
              <a:gd name="connsiteX3" fmla="*/ 2537633 w 2572231"/>
              <a:gd name="connsiteY3" fmla="*/ 93827 h 4327596"/>
              <a:gd name="connsiteX4" fmla="*/ 2572231 w 2572231"/>
              <a:gd name="connsiteY4" fmla="*/ 4254701 h 4327596"/>
              <a:gd name="connsiteX5" fmla="*/ 2323214 w 2572231"/>
              <a:gd name="connsiteY5" fmla="*/ 4325549 h 4327596"/>
              <a:gd name="connsiteX6" fmla="*/ 69224 w 2572231"/>
              <a:gd name="connsiteY6" fmla="*/ 4124450 h 4327596"/>
              <a:gd name="connsiteX7" fmla="*/ 0 w 2572231"/>
              <a:gd name="connsiteY7" fmla="*/ 4055226 h 4327596"/>
              <a:gd name="connsiteX8" fmla="*/ 0 w 2572231"/>
              <a:gd name="connsiteY8" fmla="*/ 303726 h 4327596"/>
              <a:gd name="connsiteX0" fmla="*/ 0 w 2561224"/>
              <a:gd name="connsiteY0" fmla="*/ 303726 h 4330162"/>
              <a:gd name="connsiteX1" fmla="*/ 85850 w 2561224"/>
              <a:gd name="connsiteY1" fmla="*/ 263077 h 4330162"/>
              <a:gd name="connsiteX2" fmla="*/ 2374834 w 2561224"/>
              <a:gd name="connsiteY2" fmla="*/ 0 h 4330162"/>
              <a:gd name="connsiteX3" fmla="*/ 2537633 w 2561224"/>
              <a:gd name="connsiteY3" fmla="*/ 93827 h 4330162"/>
              <a:gd name="connsiteX4" fmla="*/ 2561224 w 2561224"/>
              <a:gd name="connsiteY4" fmla="*/ 4263579 h 4330162"/>
              <a:gd name="connsiteX5" fmla="*/ 2323214 w 2561224"/>
              <a:gd name="connsiteY5" fmla="*/ 4325549 h 4330162"/>
              <a:gd name="connsiteX6" fmla="*/ 69224 w 2561224"/>
              <a:gd name="connsiteY6" fmla="*/ 4124450 h 4330162"/>
              <a:gd name="connsiteX7" fmla="*/ 0 w 2561224"/>
              <a:gd name="connsiteY7" fmla="*/ 4055226 h 4330162"/>
              <a:gd name="connsiteX8" fmla="*/ 0 w 2561224"/>
              <a:gd name="connsiteY8" fmla="*/ 303726 h 4330162"/>
              <a:gd name="connsiteX0" fmla="*/ 0 w 2561224"/>
              <a:gd name="connsiteY0" fmla="*/ 303726 h 4333632"/>
              <a:gd name="connsiteX1" fmla="*/ 85850 w 2561224"/>
              <a:gd name="connsiteY1" fmla="*/ 263077 h 4333632"/>
              <a:gd name="connsiteX2" fmla="*/ 2374834 w 2561224"/>
              <a:gd name="connsiteY2" fmla="*/ 0 h 4333632"/>
              <a:gd name="connsiteX3" fmla="*/ 2537633 w 2561224"/>
              <a:gd name="connsiteY3" fmla="*/ 93827 h 4333632"/>
              <a:gd name="connsiteX4" fmla="*/ 2561224 w 2561224"/>
              <a:gd name="connsiteY4" fmla="*/ 4272457 h 4333632"/>
              <a:gd name="connsiteX5" fmla="*/ 2323214 w 2561224"/>
              <a:gd name="connsiteY5" fmla="*/ 4325549 h 4333632"/>
              <a:gd name="connsiteX6" fmla="*/ 69224 w 2561224"/>
              <a:gd name="connsiteY6" fmla="*/ 4124450 h 4333632"/>
              <a:gd name="connsiteX7" fmla="*/ 0 w 2561224"/>
              <a:gd name="connsiteY7" fmla="*/ 4055226 h 4333632"/>
              <a:gd name="connsiteX8" fmla="*/ 0 w 2561224"/>
              <a:gd name="connsiteY8" fmla="*/ 303726 h 43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1224" h="4333632">
                <a:moveTo>
                  <a:pt x="0" y="303726"/>
                </a:moveTo>
                <a:cubicBezTo>
                  <a:pt x="0" y="265495"/>
                  <a:pt x="47619" y="263077"/>
                  <a:pt x="85850" y="263077"/>
                </a:cubicBezTo>
                <a:cubicBezTo>
                  <a:pt x="843138" y="151374"/>
                  <a:pt x="1710253" y="69099"/>
                  <a:pt x="2374834" y="0"/>
                </a:cubicBezTo>
                <a:cubicBezTo>
                  <a:pt x="2413065" y="0"/>
                  <a:pt x="2537633" y="55596"/>
                  <a:pt x="2537633" y="93827"/>
                </a:cubicBezTo>
                <a:cubicBezTo>
                  <a:pt x="2540404" y="1452393"/>
                  <a:pt x="2558453" y="2913891"/>
                  <a:pt x="2561224" y="4272457"/>
                </a:cubicBezTo>
                <a:cubicBezTo>
                  <a:pt x="2555456" y="4364203"/>
                  <a:pt x="2361445" y="4325549"/>
                  <a:pt x="2323214" y="4325549"/>
                </a:cubicBezTo>
                <a:lnTo>
                  <a:pt x="69224" y="4124450"/>
                </a:lnTo>
                <a:cubicBezTo>
                  <a:pt x="30993" y="4124450"/>
                  <a:pt x="0" y="4093457"/>
                  <a:pt x="0" y="4055226"/>
                </a:cubicBezTo>
                <a:lnTo>
                  <a:pt x="0" y="303726"/>
                </a:lnTo>
                <a:close/>
              </a:path>
            </a:pathLst>
          </a:custGeom>
          <a:solidFill>
            <a:srgbClr val="EDDC6A"/>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Rectangle: Rounded Corners 138">
            <a:extLst>
              <a:ext uri="{FF2B5EF4-FFF2-40B4-BE49-F238E27FC236}">
                <a16:creationId xmlns:a16="http://schemas.microsoft.com/office/drawing/2014/main" id="{D178231E-1AD3-463D-833D-EBBC97FBEE34}"/>
              </a:ext>
            </a:extLst>
          </p:cNvPr>
          <p:cNvSpPr/>
          <p:nvPr/>
        </p:nvSpPr>
        <p:spPr>
          <a:xfrm>
            <a:off x="9516721" y="3407543"/>
            <a:ext cx="138983" cy="154428"/>
          </a:xfrm>
          <a:prstGeom prst="roundRect">
            <a:avLst>
              <a:gd name="adj" fmla="val 1428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Rectangle: Rounded Corners 139">
            <a:extLst>
              <a:ext uri="{FF2B5EF4-FFF2-40B4-BE49-F238E27FC236}">
                <a16:creationId xmlns:a16="http://schemas.microsoft.com/office/drawing/2014/main" id="{E90B25DD-0A36-4310-8228-D15B7B1BFD7D}"/>
              </a:ext>
            </a:extLst>
          </p:cNvPr>
          <p:cNvSpPr/>
          <p:nvPr/>
        </p:nvSpPr>
        <p:spPr>
          <a:xfrm>
            <a:off x="9328330" y="3200236"/>
            <a:ext cx="138983" cy="154428"/>
          </a:xfrm>
          <a:prstGeom prst="roundRect">
            <a:avLst>
              <a:gd name="adj" fmla="val 1428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Rectangle: Rounded Corners 140">
            <a:extLst>
              <a:ext uri="{FF2B5EF4-FFF2-40B4-BE49-F238E27FC236}">
                <a16:creationId xmlns:a16="http://schemas.microsoft.com/office/drawing/2014/main" id="{CDCAB02A-D9CC-4019-8368-AE9FFFC08DFB}"/>
              </a:ext>
            </a:extLst>
          </p:cNvPr>
          <p:cNvSpPr/>
          <p:nvPr/>
        </p:nvSpPr>
        <p:spPr>
          <a:xfrm>
            <a:off x="8773604" y="2883456"/>
            <a:ext cx="138983" cy="1076348"/>
          </a:xfrm>
          <a:prstGeom prst="roundRect">
            <a:avLst>
              <a:gd name="adj" fmla="val 142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Rectangle: Rounded Corners 142">
            <a:extLst>
              <a:ext uri="{FF2B5EF4-FFF2-40B4-BE49-F238E27FC236}">
                <a16:creationId xmlns:a16="http://schemas.microsoft.com/office/drawing/2014/main" id="{E62D1CF7-BCD7-4488-8B61-F1C3353D3BF0}"/>
              </a:ext>
            </a:extLst>
          </p:cNvPr>
          <p:cNvSpPr/>
          <p:nvPr/>
        </p:nvSpPr>
        <p:spPr>
          <a:xfrm>
            <a:off x="9337145" y="2284117"/>
            <a:ext cx="138983" cy="154428"/>
          </a:xfrm>
          <a:prstGeom prst="roundRect">
            <a:avLst>
              <a:gd name="adj" fmla="val 14287"/>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Rectangle: Rounded Corners 143">
            <a:extLst>
              <a:ext uri="{FF2B5EF4-FFF2-40B4-BE49-F238E27FC236}">
                <a16:creationId xmlns:a16="http://schemas.microsoft.com/office/drawing/2014/main" id="{A553BD5C-9F15-4ADF-B462-4045D01A6F41}"/>
              </a:ext>
            </a:extLst>
          </p:cNvPr>
          <p:cNvSpPr/>
          <p:nvPr/>
        </p:nvSpPr>
        <p:spPr>
          <a:xfrm>
            <a:off x="9724396" y="2076762"/>
            <a:ext cx="138983" cy="154428"/>
          </a:xfrm>
          <a:prstGeom prst="roundRect">
            <a:avLst>
              <a:gd name="adj" fmla="val 1428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5" name="Rectangle: Rounded Corners 144">
            <a:extLst>
              <a:ext uri="{FF2B5EF4-FFF2-40B4-BE49-F238E27FC236}">
                <a16:creationId xmlns:a16="http://schemas.microsoft.com/office/drawing/2014/main" id="{83D890F7-F52D-4CD9-B77D-EB614F18DD48}"/>
              </a:ext>
            </a:extLst>
          </p:cNvPr>
          <p:cNvSpPr/>
          <p:nvPr/>
        </p:nvSpPr>
        <p:spPr>
          <a:xfrm>
            <a:off x="8960323" y="2450069"/>
            <a:ext cx="138983" cy="154428"/>
          </a:xfrm>
          <a:prstGeom prst="roundRect">
            <a:avLst>
              <a:gd name="adj" fmla="val 14287"/>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6" name="Rectangle: Rounded Corners 145">
            <a:extLst>
              <a:ext uri="{FF2B5EF4-FFF2-40B4-BE49-F238E27FC236}">
                <a16:creationId xmlns:a16="http://schemas.microsoft.com/office/drawing/2014/main" id="{3C8C4E70-C7D6-4E68-A761-2744EC93FD77}"/>
              </a:ext>
            </a:extLst>
          </p:cNvPr>
          <p:cNvSpPr/>
          <p:nvPr/>
        </p:nvSpPr>
        <p:spPr>
          <a:xfrm>
            <a:off x="9717672" y="2677879"/>
            <a:ext cx="138983" cy="154428"/>
          </a:xfrm>
          <a:prstGeom prst="roundRect">
            <a:avLst>
              <a:gd name="adj" fmla="val 14287"/>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7" name="Rectangle: Rounded Corners 146">
            <a:extLst>
              <a:ext uri="{FF2B5EF4-FFF2-40B4-BE49-F238E27FC236}">
                <a16:creationId xmlns:a16="http://schemas.microsoft.com/office/drawing/2014/main" id="{5A1FE2BA-61EC-4CD4-A90E-72FD55A52AC4}"/>
              </a:ext>
            </a:extLst>
          </p:cNvPr>
          <p:cNvSpPr/>
          <p:nvPr/>
        </p:nvSpPr>
        <p:spPr>
          <a:xfrm>
            <a:off x="9315149" y="3935112"/>
            <a:ext cx="144894" cy="154428"/>
          </a:xfrm>
          <a:prstGeom prst="roundRect">
            <a:avLst>
              <a:gd name="adj" fmla="val 1428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8" name="Rectangle: Rounded Corners 147">
            <a:extLst>
              <a:ext uri="{FF2B5EF4-FFF2-40B4-BE49-F238E27FC236}">
                <a16:creationId xmlns:a16="http://schemas.microsoft.com/office/drawing/2014/main" id="{E1844022-072D-4600-A2C2-27DBF2AF7B56}"/>
              </a:ext>
            </a:extLst>
          </p:cNvPr>
          <p:cNvSpPr/>
          <p:nvPr/>
        </p:nvSpPr>
        <p:spPr>
          <a:xfrm>
            <a:off x="8960322" y="4396127"/>
            <a:ext cx="138983" cy="154428"/>
          </a:xfrm>
          <a:prstGeom prst="roundRect">
            <a:avLst>
              <a:gd name="adj" fmla="val 1428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9" name="Rectangle: Rounded Corners 148">
            <a:extLst>
              <a:ext uri="{FF2B5EF4-FFF2-40B4-BE49-F238E27FC236}">
                <a16:creationId xmlns:a16="http://schemas.microsoft.com/office/drawing/2014/main" id="{D02BFFF6-D823-4647-A8FF-3F90E1585E1E}"/>
              </a:ext>
            </a:extLst>
          </p:cNvPr>
          <p:cNvSpPr/>
          <p:nvPr/>
        </p:nvSpPr>
        <p:spPr>
          <a:xfrm>
            <a:off x="9519777" y="4366776"/>
            <a:ext cx="138983" cy="154428"/>
          </a:xfrm>
          <a:prstGeom prst="roundRect">
            <a:avLst>
              <a:gd name="adj" fmla="val 1428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59" name="Group 158">
            <a:extLst>
              <a:ext uri="{FF2B5EF4-FFF2-40B4-BE49-F238E27FC236}">
                <a16:creationId xmlns:a16="http://schemas.microsoft.com/office/drawing/2014/main" id="{014AA8A6-BA77-4CB8-B1D2-94E7B27F2D00}"/>
              </a:ext>
            </a:extLst>
          </p:cNvPr>
          <p:cNvGrpSpPr/>
          <p:nvPr/>
        </p:nvGrpSpPr>
        <p:grpSpPr>
          <a:xfrm rot="17789965">
            <a:off x="935583" y="49894"/>
            <a:ext cx="919752" cy="1327863"/>
            <a:chOff x="3558599" y="1826853"/>
            <a:chExt cx="1212651" cy="1471357"/>
          </a:xfrm>
        </p:grpSpPr>
        <p:sp>
          <p:nvSpPr>
            <p:cNvPr id="153" name="Rectangle: Rounded Corners 152">
              <a:extLst>
                <a:ext uri="{FF2B5EF4-FFF2-40B4-BE49-F238E27FC236}">
                  <a16:creationId xmlns:a16="http://schemas.microsoft.com/office/drawing/2014/main" id="{7828D239-AAF0-4418-BAA7-9A0002F1A6E6}"/>
                </a:ext>
              </a:extLst>
            </p:cNvPr>
            <p:cNvSpPr/>
            <p:nvPr/>
          </p:nvSpPr>
          <p:spPr>
            <a:xfrm>
              <a:off x="3558599" y="1826853"/>
              <a:ext cx="1212651" cy="1471357"/>
            </a:xfrm>
            <a:prstGeom prst="roundRect">
              <a:avLst>
                <a:gd name="adj" fmla="val 5697"/>
              </a:avLst>
            </a:prstGeom>
            <a:solidFill>
              <a:srgbClr val="F6F6F8"/>
            </a:solidFill>
            <a:ln w="19050">
              <a:solidFill>
                <a:srgbClr val="6957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4" name="Rectangle: Rounded Corners 153">
              <a:extLst>
                <a:ext uri="{FF2B5EF4-FFF2-40B4-BE49-F238E27FC236}">
                  <a16:creationId xmlns:a16="http://schemas.microsoft.com/office/drawing/2014/main" id="{5AC8AF9F-528E-44DE-8761-4FF12D8D746C}"/>
                </a:ext>
              </a:extLst>
            </p:cNvPr>
            <p:cNvSpPr/>
            <p:nvPr/>
          </p:nvSpPr>
          <p:spPr>
            <a:xfrm>
              <a:off x="3642610" y="1981454"/>
              <a:ext cx="1056806" cy="1105978"/>
            </a:xfrm>
            <a:prstGeom prst="roundRect">
              <a:avLst>
                <a:gd name="adj" fmla="val 5697"/>
              </a:avLst>
            </a:prstGeom>
            <a:solidFill>
              <a:schemeClr val="tx1"/>
            </a:solidFill>
            <a:ln w="19050">
              <a:solidFill>
                <a:srgbClr val="6957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5" name="Oval 154">
              <a:extLst>
                <a:ext uri="{FF2B5EF4-FFF2-40B4-BE49-F238E27FC236}">
                  <a16:creationId xmlns:a16="http://schemas.microsoft.com/office/drawing/2014/main" id="{2FA04929-7550-4C38-8A94-3A57532682F1}"/>
                </a:ext>
              </a:extLst>
            </p:cNvPr>
            <p:cNvSpPr/>
            <p:nvPr/>
          </p:nvSpPr>
          <p:spPr>
            <a:xfrm flipH="1" flipV="1">
              <a:off x="4138711" y="188046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6" name="Oval 155">
              <a:extLst>
                <a:ext uri="{FF2B5EF4-FFF2-40B4-BE49-F238E27FC236}">
                  <a16:creationId xmlns:a16="http://schemas.microsoft.com/office/drawing/2014/main" id="{70AA4605-84BB-4CD1-96A1-F0EB2A24F1DF}"/>
                </a:ext>
              </a:extLst>
            </p:cNvPr>
            <p:cNvSpPr/>
            <p:nvPr/>
          </p:nvSpPr>
          <p:spPr>
            <a:xfrm>
              <a:off x="4114896" y="3118688"/>
              <a:ext cx="156601" cy="135133"/>
            </a:xfrm>
            <a:prstGeom prst="ellipse">
              <a:avLst/>
            </a:prstGeom>
            <a:noFill/>
            <a:ln w="63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58" name="Picture 157" descr="Icon&#10;&#10;Description automatically generated">
              <a:extLst>
                <a:ext uri="{FF2B5EF4-FFF2-40B4-BE49-F238E27FC236}">
                  <a16:creationId xmlns:a16="http://schemas.microsoft.com/office/drawing/2014/main" id="{E286D6B9-9E93-4CCC-8124-00670284E96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8222" y1="16000" x2="52889" y2="23111"/>
                        </a14:backgroundRemoval>
                      </a14:imgEffect>
                    </a14:imgLayer>
                  </a14:imgProps>
                </a:ext>
                <a:ext uri="{28A0092B-C50C-407E-A947-70E740481C1C}">
                  <a14:useLocalDpi xmlns:a14="http://schemas.microsoft.com/office/drawing/2010/main" val="0"/>
                </a:ext>
              </a:extLst>
            </a:blip>
            <a:stretch>
              <a:fillRect/>
            </a:stretch>
          </p:blipFill>
          <p:spPr>
            <a:xfrm>
              <a:off x="3886312" y="2250615"/>
              <a:ext cx="525645" cy="456047"/>
            </a:xfrm>
            <a:prstGeom prst="rect">
              <a:avLst/>
            </a:prstGeom>
          </p:spPr>
        </p:pic>
      </p:grpSp>
    </p:spTree>
    <p:extLst>
      <p:ext uri="{BB962C8B-B14F-4D97-AF65-F5344CB8AC3E}">
        <p14:creationId xmlns:p14="http://schemas.microsoft.com/office/powerpoint/2010/main" val="93775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8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20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500"/>
                                        <p:tgtEl>
                                          <p:spTgt spid="136"/>
                                        </p:tgtEl>
                                      </p:cBhvr>
                                    </p:animEffect>
                                  </p:childTnLst>
                                </p:cTn>
                              </p:par>
                              <p:par>
                                <p:cTn id="16" presetID="2" presetClass="entr" presetSubtype="1" decel="100000" fill="hold" nodeType="withEffect">
                                  <p:stCondLst>
                                    <p:cond delay="400"/>
                                  </p:stCondLst>
                                  <p:childTnLst>
                                    <p:set>
                                      <p:cBhvr>
                                        <p:cTn id="17" dur="1" fill="hold">
                                          <p:stCondLst>
                                            <p:cond delay="0"/>
                                          </p:stCondLst>
                                        </p:cTn>
                                        <p:tgtEl>
                                          <p:spTgt spid="129"/>
                                        </p:tgtEl>
                                        <p:attrNameLst>
                                          <p:attrName>style.visibility</p:attrName>
                                        </p:attrNameLst>
                                      </p:cBhvr>
                                      <p:to>
                                        <p:strVal val="visible"/>
                                      </p:to>
                                    </p:set>
                                    <p:anim calcmode="lin" valueType="num">
                                      <p:cBhvr additive="base">
                                        <p:cTn id="18" dur="1000" fill="hold"/>
                                        <p:tgtEl>
                                          <p:spTgt spid="129"/>
                                        </p:tgtEl>
                                        <p:attrNameLst>
                                          <p:attrName>ppt_x</p:attrName>
                                        </p:attrNameLst>
                                      </p:cBhvr>
                                      <p:tavLst>
                                        <p:tav tm="0">
                                          <p:val>
                                            <p:strVal val="#ppt_x"/>
                                          </p:val>
                                        </p:tav>
                                        <p:tav tm="100000">
                                          <p:val>
                                            <p:strVal val="#ppt_x"/>
                                          </p:val>
                                        </p:tav>
                                      </p:tavLst>
                                    </p:anim>
                                    <p:anim calcmode="lin" valueType="num">
                                      <p:cBhvr additive="base">
                                        <p:cTn id="19" dur="1000" fill="hold"/>
                                        <p:tgtEl>
                                          <p:spTgt spid="129"/>
                                        </p:tgtEl>
                                        <p:attrNameLst>
                                          <p:attrName>ppt_y</p:attrName>
                                        </p:attrNameLst>
                                      </p:cBhvr>
                                      <p:tavLst>
                                        <p:tav tm="0">
                                          <p:val>
                                            <p:strVal val="0-#ppt_h/2"/>
                                          </p:val>
                                        </p:tav>
                                        <p:tav tm="100000">
                                          <p:val>
                                            <p:strVal val="#ppt_y"/>
                                          </p:val>
                                        </p:tav>
                                      </p:tavLst>
                                    </p:anim>
                                  </p:childTnLst>
                                </p:cTn>
                              </p:par>
                              <p:par>
                                <p:cTn id="20" presetID="2" presetClass="entr" presetSubtype="6" decel="100000" fill="hold" nodeType="withEffect">
                                  <p:stCondLst>
                                    <p:cond delay="700"/>
                                  </p:stCondLst>
                                  <p:childTnLst>
                                    <p:set>
                                      <p:cBhvr>
                                        <p:cTn id="21" dur="1" fill="hold">
                                          <p:stCondLst>
                                            <p:cond delay="0"/>
                                          </p:stCondLst>
                                        </p:cTn>
                                        <p:tgtEl>
                                          <p:spTgt spid="125"/>
                                        </p:tgtEl>
                                        <p:attrNameLst>
                                          <p:attrName>style.visibility</p:attrName>
                                        </p:attrNameLst>
                                      </p:cBhvr>
                                      <p:to>
                                        <p:strVal val="visible"/>
                                      </p:to>
                                    </p:set>
                                    <p:anim calcmode="lin" valueType="num">
                                      <p:cBhvr additive="base">
                                        <p:cTn id="22" dur="1000" fill="hold"/>
                                        <p:tgtEl>
                                          <p:spTgt spid="125"/>
                                        </p:tgtEl>
                                        <p:attrNameLst>
                                          <p:attrName>ppt_x</p:attrName>
                                        </p:attrNameLst>
                                      </p:cBhvr>
                                      <p:tavLst>
                                        <p:tav tm="0">
                                          <p:val>
                                            <p:strVal val="1+#ppt_w/2"/>
                                          </p:val>
                                        </p:tav>
                                        <p:tav tm="100000">
                                          <p:val>
                                            <p:strVal val="#ppt_x"/>
                                          </p:val>
                                        </p:tav>
                                      </p:tavLst>
                                    </p:anim>
                                    <p:anim calcmode="lin" valueType="num">
                                      <p:cBhvr additive="base">
                                        <p:cTn id="23" dur="1000" fill="hold"/>
                                        <p:tgtEl>
                                          <p:spTgt spid="125"/>
                                        </p:tgtEl>
                                        <p:attrNameLst>
                                          <p:attrName>ppt_y</p:attrName>
                                        </p:attrNameLst>
                                      </p:cBhvr>
                                      <p:tavLst>
                                        <p:tav tm="0">
                                          <p:val>
                                            <p:strVal val="1+#ppt_h/2"/>
                                          </p:val>
                                        </p:tav>
                                        <p:tav tm="100000">
                                          <p:val>
                                            <p:strVal val="#ppt_y"/>
                                          </p:val>
                                        </p:tav>
                                      </p:tavLst>
                                    </p:anim>
                                  </p:childTnLst>
                                </p:cTn>
                              </p:par>
                              <p:par>
                                <p:cTn id="24" presetID="1" presetClass="entr" presetSubtype="0" fill="hold" grpId="0" nodeType="withEffect">
                                  <p:stCondLst>
                                    <p:cond delay="1300"/>
                                  </p:stCondLst>
                                  <p:childTnLst>
                                    <p:set>
                                      <p:cBhvr>
                                        <p:cTn id="25" dur="1" fill="hold">
                                          <p:stCondLst>
                                            <p:cond delay="0"/>
                                          </p:stCondLst>
                                        </p:cTn>
                                        <p:tgtEl>
                                          <p:spTgt spid="139"/>
                                        </p:tgtEl>
                                        <p:attrNameLst>
                                          <p:attrName>style.visibility</p:attrName>
                                        </p:attrNameLst>
                                      </p:cBhvr>
                                      <p:to>
                                        <p:strVal val="visible"/>
                                      </p:to>
                                    </p:set>
                                  </p:childTnLst>
                                </p:cTn>
                              </p:par>
                              <p:par>
                                <p:cTn id="26" presetID="1" presetClass="exit" presetSubtype="0" fill="hold" grpId="1" nodeType="withEffect">
                                  <p:stCondLst>
                                    <p:cond delay="1400"/>
                                  </p:stCondLst>
                                  <p:childTnLst>
                                    <p:set>
                                      <p:cBhvr>
                                        <p:cTn id="27" dur="1" fill="hold">
                                          <p:stCondLst>
                                            <p:cond delay="0"/>
                                          </p:stCondLst>
                                        </p:cTn>
                                        <p:tgtEl>
                                          <p:spTgt spid="139"/>
                                        </p:tgtEl>
                                        <p:attrNameLst>
                                          <p:attrName>style.visibility</p:attrName>
                                        </p:attrNameLst>
                                      </p:cBhvr>
                                      <p:to>
                                        <p:strVal val="hidden"/>
                                      </p:to>
                                    </p:set>
                                  </p:childTnLst>
                                </p:cTn>
                              </p:par>
                              <p:par>
                                <p:cTn id="28" presetID="1" presetClass="entr" presetSubtype="0" fill="hold" grpId="0" nodeType="withEffect">
                                  <p:stCondLst>
                                    <p:cond delay="1400"/>
                                  </p:stCondLst>
                                  <p:childTnLst>
                                    <p:set>
                                      <p:cBhvr>
                                        <p:cTn id="29" dur="1" fill="hold">
                                          <p:stCondLst>
                                            <p:cond delay="9"/>
                                          </p:stCondLst>
                                        </p:cTn>
                                        <p:tgtEl>
                                          <p:spTgt spid="140"/>
                                        </p:tgtEl>
                                        <p:attrNameLst>
                                          <p:attrName>style.visibility</p:attrName>
                                        </p:attrNameLst>
                                      </p:cBhvr>
                                      <p:to>
                                        <p:strVal val="visible"/>
                                      </p:to>
                                    </p:set>
                                  </p:childTnLst>
                                </p:cTn>
                              </p:par>
                              <p:par>
                                <p:cTn id="30" presetID="1" presetClass="exit" presetSubtype="0" fill="hold" grpId="1" nodeType="withEffect">
                                  <p:stCondLst>
                                    <p:cond delay="1500"/>
                                  </p:stCondLst>
                                  <p:childTnLst>
                                    <p:set>
                                      <p:cBhvr>
                                        <p:cTn id="31" dur="1" fill="hold">
                                          <p:stCondLst>
                                            <p:cond delay="9"/>
                                          </p:stCondLst>
                                        </p:cTn>
                                        <p:tgtEl>
                                          <p:spTgt spid="140"/>
                                        </p:tgtEl>
                                        <p:attrNameLst>
                                          <p:attrName>style.visibility</p:attrName>
                                        </p:attrNameLst>
                                      </p:cBhvr>
                                      <p:to>
                                        <p:strVal val="hidden"/>
                                      </p:to>
                                    </p:set>
                                  </p:childTnLst>
                                </p:cTn>
                              </p:par>
                              <p:par>
                                <p:cTn id="32" presetID="1" presetClass="entr" presetSubtype="0" fill="hold" grpId="0" nodeType="withEffect">
                                  <p:stCondLst>
                                    <p:cond delay="1500"/>
                                  </p:stCondLst>
                                  <p:childTnLst>
                                    <p:set>
                                      <p:cBhvr>
                                        <p:cTn id="33" dur="1" fill="hold">
                                          <p:stCondLst>
                                            <p:cond delay="9"/>
                                          </p:stCondLst>
                                        </p:cTn>
                                        <p:tgtEl>
                                          <p:spTgt spid="141"/>
                                        </p:tgtEl>
                                        <p:attrNameLst>
                                          <p:attrName>style.visibility</p:attrName>
                                        </p:attrNameLst>
                                      </p:cBhvr>
                                      <p:to>
                                        <p:strVal val="visible"/>
                                      </p:to>
                                    </p:set>
                                  </p:childTnLst>
                                </p:cTn>
                              </p:par>
                              <p:par>
                                <p:cTn id="34" presetID="1" presetClass="exit" presetSubtype="0" fill="hold" grpId="1" nodeType="withEffect">
                                  <p:stCondLst>
                                    <p:cond delay="1600"/>
                                  </p:stCondLst>
                                  <p:childTnLst>
                                    <p:set>
                                      <p:cBhvr>
                                        <p:cTn id="35" dur="1" fill="hold">
                                          <p:stCondLst>
                                            <p:cond delay="9"/>
                                          </p:stCondLst>
                                        </p:cTn>
                                        <p:tgtEl>
                                          <p:spTgt spid="141"/>
                                        </p:tgtEl>
                                        <p:attrNameLst>
                                          <p:attrName>style.visibility</p:attrName>
                                        </p:attrNameLst>
                                      </p:cBhvr>
                                      <p:to>
                                        <p:strVal val="hidden"/>
                                      </p:to>
                                    </p:set>
                                  </p:childTnLst>
                                </p:cTn>
                              </p:par>
                              <p:par>
                                <p:cTn id="36" presetID="1" presetClass="entr" presetSubtype="0" fill="hold" grpId="0" nodeType="withEffect">
                                  <p:stCondLst>
                                    <p:cond delay="1600"/>
                                  </p:stCondLst>
                                  <p:childTnLst>
                                    <p:set>
                                      <p:cBhvr>
                                        <p:cTn id="37" dur="1" fill="hold">
                                          <p:stCondLst>
                                            <p:cond delay="0"/>
                                          </p:stCondLst>
                                        </p:cTn>
                                        <p:tgtEl>
                                          <p:spTgt spid="143"/>
                                        </p:tgtEl>
                                        <p:attrNameLst>
                                          <p:attrName>style.visibility</p:attrName>
                                        </p:attrNameLst>
                                      </p:cBhvr>
                                      <p:to>
                                        <p:strVal val="visible"/>
                                      </p:to>
                                    </p:set>
                                  </p:childTnLst>
                                </p:cTn>
                              </p:par>
                              <p:par>
                                <p:cTn id="38" presetID="1" presetClass="exit" presetSubtype="0" fill="hold" grpId="1" nodeType="withEffect">
                                  <p:stCondLst>
                                    <p:cond delay="1700"/>
                                  </p:stCondLst>
                                  <p:childTnLst>
                                    <p:set>
                                      <p:cBhvr>
                                        <p:cTn id="39" dur="1" fill="hold">
                                          <p:stCondLst>
                                            <p:cond delay="0"/>
                                          </p:stCondLst>
                                        </p:cTn>
                                        <p:tgtEl>
                                          <p:spTgt spid="143"/>
                                        </p:tgtEl>
                                        <p:attrNameLst>
                                          <p:attrName>style.visibility</p:attrName>
                                        </p:attrNameLst>
                                      </p:cBhvr>
                                      <p:to>
                                        <p:strVal val="hidden"/>
                                      </p:to>
                                    </p:set>
                                  </p:childTnLst>
                                </p:cTn>
                              </p:par>
                              <p:par>
                                <p:cTn id="40" presetID="1" presetClass="entr" presetSubtype="0" fill="hold" grpId="0" nodeType="withEffect">
                                  <p:stCondLst>
                                    <p:cond delay="1700"/>
                                  </p:stCondLst>
                                  <p:childTnLst>
                                    <p:set>
                                      <p:cBhvr>
                                        <p:cTn id="41" dur="1" fill="hold">
                                          <p:stCondLst>
                                            <p:cond delay="0"/>
                                          </p:stCondLst>
                                        </p:cTn>
                                        <p:tgtEl>
                                          <p:spTgt spid="144"/>
                                        </p:tgtEl>
                                        <p:attrNameLst>
                                          <p:attrName>style.visibility</p:attrName>
                                        </p:attrNameLst>
                                      </p:cBhvr>
                                      <p:to>
                                        <p:strVal val="visible"/>
                                      </p:to>
                                    </p:set>
                                  </p:childTnLst>
                                </p:cTn>
                              </p:par>
                              <p:par>
                                <p:cTn id="42" presetID="1" presetClass="exit" presetSubtype="0" fill="hold" grpId="1" nodeType="withEffect">
                                  <p:stCondLst>
                                    <p:cond delay="1800"/>
                                  </p:stCondLst>
                                  <p:childTnLst>
                                    <p:set>
                                      <p:cBhvr>
                                        <p:cTn id="43" dur="1" fill="hold">
                                          <p:stCondLst>
                                            <p:cond delay="0"/>
                                          </p:stCondLst>
                                        </p:cTn>
                                        <p:tgtEl>
                                          <p:spTgt spid="144"/>
                                        </p:tgtEl>
                                        <p:attrNameLst>
                                          <p:attrName>style.visibility</p:attrName>
                                        </p:attrNameLst>
                                      </p:cBhvr>
                                      <p:to>
                                        <p:strVal val="hidden"/>
                                      </p:to>
                                    </p:set>
                                  </p:childTnLst>
                                </p:cTn>
                              </p:par>
                              <p:par>
                                <p:cTn id="44" presetID="1" presetClass="entr" presetSubtype="0" fill="hold" grpId="0" nodeType="withEffect">
                                  <p:stCondLst>
                                    <p:cond delay="1800"/>
                                  </p:stCondLst>
                                  <p:childTnLst>
                                    <p:set>
                                      <p:cBhvr>
                                        <p:cTn id="45" dur="1" fill="hold">
                                          <p:stCondLst>
                                            <p:cond delay="9"/>
                                          </p:stCondLst>
                                        </p:cTn>
                                        <p:tgtEl>
                                          <p:spTgt spid="145"/>
                                        </p:tgtEl>
                                        <p:attrNameLst>
                                          <p:attrName>style.visibility</p:attrName>
                                        </p:attrNameLst>
                                      </p:cBhvr>
                                      <p:to>
                                        <p:strVal val="visible"/>
                                      </p:to>
                                    </p:set>
                                  </p:childTnLst>
                                </p:cTn>
                              </p:par>
                              <p:par>
                                <p:cTn id="46" presetID="1" presetClass="exit" presetSubtype="0" fill="hold" grpId="1" nodeType="withEffect">
                                  <p:stCondLst>
                                    <p:cond delay="1900"/>
                                  </p:stCondLst>
                                  <p:childTnLst>
                                    <p:set>
                                      <p:cBhvr>
                                        <p:cTn id="47" dur="1" fill="hold">
                                          <p:stCondLst>
                                            <p:cond delay="9"/>
                                          </p:stCondLst>
                                        </p:cTn>
                                        <p:tgtEl>
                                          <p:spTgt spid="145"/>
                                        </p:tgtEl>
                                        <p:attrNameLst>
                                          <p:attrName>style.visibility</p:attrName>
                                        </p:attrNameLst>
                                      </p:cBhvr>
                                      <p:to>
                                        <p:strVal val="hidden"/>
                                      </p:to>
                                    </p:set>
                                  </p:childTnLst>
                                </p:cTn>
                              </p:par>
                              <p:par>
                                <p:cTn id="48" presetID="1" presetClass="entr" presetSubtype="0" fill="hold" grpId="0" nodeType="withEffect">
                                  <p:stCondLst>
                                    <p:cond delay="1900"/>
                                  </p:stCondLst>
                                  <p:childTnLst>
                                    <p:set>
                                      <p:cBhvr>
                                        <p:cTn id="49" dur="1" fill="hold">
                                          <p:stCondLst>
                                            <p:cond delay="9"/>
                                          </p:stCondLst>
                                        </p:cTn>
                                        <p:tgtEl>
                                          <p:spTgt spid="146"/>
                                        </p:tgtEl>
                                        <p:attrNameLst>
                                          <p:attrName>style.visibility</p:attrName>
                                        </p:attrNameLst>
                                      </p:cBhvr>
                                      <p:to>
                                        <p:strVal val="visible"/>
                                      </p:to>
                                    </p:set>
                                  </p:childTnLst>
                                </p:cTn>
                              </p:par>
                              <p:par>
                                <p:cTn id="50" presetID="1" presetClass="exit" presetSubtype="0" fill="hold" grpId="1" nodeType="withEffect">
                                  <p:stCondLst>
                                    <p:cond delay="2000"/>
                                  </p:stCondLst>
                                  <p:childTnLst>
                                    <p:set>
                                      <p:cBhvr>
                                        <p:cTn id="51" dur="1" fill="hold">
                                          <p:stCondLst>
                                            <p:cond delay="9"/>
                                          </p:stCondLst>
                                        </p:cTn>
                                        <p:tgtEl>
                                          <p:spTgt spid="146"/>
                                        </p:tgtEl>
                                        <p:attrNameLst>
                                          <p:attrName>style.visibility</p:attrName>
                                        </p:attrNameLst>
                                      </p:cBhvr>
                                      <p:to>
                                        <p:strVal val="hidden"/>
                                      </p:to>
                                    </p:set>
                                  </p:childTnLst>
                                </p:cTn>
                              </p:par>
                              <p:par>
                                <p:cTn id="52" presetID="1" presetClass="entr" presetSubtype="0" fill="hold" grpId="0" nodeType="withEffect">
                                  <p:stCondLst>
                                    <p:cond delay="2000"/>
                                  </p:stCondLst>
                                  <p:childTnLst>
                                    <p:set>
                                      <p:cBhvr>
                                        <p:cTn id="53" dur="1" fill="hold">
                                          <p:stCondLst>
                                            <p:cond delay="0"/>
                                          </p:stCondLst>
                                        </p:cTn>
                                        <p:tgtEl>
                                          <p:spTgt spid="147"/>
                                        </p:tgtEl>
                                        <p:attrNameLst>
                                          <p:attrName>style.visibility</p:attrName>
                                        </p:attrNameLst>
                                      </p:cBhvr>
                                      <p:to>
                                        <p:strVal val="visible"/>
                                      </p:to>
                                    </p:set>
                                  </p:childTnLst>
                                </p:cTn>
                              </p:par>
                              <p:par>
                                <p:cTn id="54" presetID="1" presetClass="exit" presetSubtype="0" fill="hold" grpId="1" nodeType="withEffect">
                                  <p:stCondLst>
                                    <p:cond delay="2100"/>
                                  </p:stCondLst>
                                  <p:childTnLst>
                                    <p:set>
                                      <p:cBhvr>
                                        <p:cTn id="55" dur="1" fill="hold">
                                          <p:stCondLst>
                                            <p:cond delay="0"/>
                                          </p:stCondLst>
                                        </p:cTn>
                                        <p:tgtEl>
                                          <p:spTgt spid="147"/>
                                        </p:tgtEl>
                                        <p:attrNameLst>
                                          <p:attrName>style.visibility</p:attrName>
                                        </p:attrNameLst>
                                      </p:cBhvr>
                                      <p:to>
                                        <p:strVal val="hidden"/>
                                      </p:to>
                                    </p:set>
                                  </p:childTnLst>
                                </p:cTn>
                              </p:par>
                              <p:par>
                                <p:cTn id="56" presetID="1" presetClass="entr" presetSubtype="0" fill="hold" grpId="0" nodeType="withEffect">
                                  <p:stCondLst>
                                    <p:cond delay="2100"/>
                                  </p:stCondLst>
                                  <p:childTnLst>
                                    <p:set>
                                      <p:cBhvr>
                                        <p:cTn id="57" dur="1" fill="hold">
                                          <p:stCondLst>
                                            <p:cond delay="0"/>
                                          </p:stCondLst>
                                        </p:cTn>
                                        <p:tgtEl>
                                          <p:spTgt spid="148"/>
                                        </p:tgtEl>
                                        <p:attrNameLst>
                                          <p:attrName>style.visibility</p:attrName>
                                        </p:attrNameLst>
                                      </p:cBhvr>
                                      <p:to>
                                        <p:strVal val="visible"/>
                                      </p:to>
                                    </p:set>
                                  </p:childTnLst>
                                </p:cTn>
                              </p:par>
                              <p:par>
                                <p:cTn id="58" presetID="1" presetClass="exit" presetSubtype="0" fill="hold" grpId="1" nodeType="withEffect">
                                  <p:stCondLst>
                                    <p:cond delay="2200"/>
                                  </p:stCondLst>
                                  <p:childTnLst>
                                    <p:set>
                                      <p:cBhvr>
                                        <p:cTn id="59" dur="1" fill="hold">
                                          <p:stCondLst>
                                            <p:cond delay="0"/>
                                          </p:stCondLst>
                                        </p:cTn>
                                        <p:tgtEl>
                                          <p:spTgt spid="148"/>
                                        </p:tgtEl>
                                        <p:attrNameLst>
                                          <p:attrName>style.visibility</p:attrName>
                                        </p:attrNameLst>
                                      </p:cBhvr>
                                      <p:to>
                                        <p:strVal val="hidden"/>
                                      </p:to>
                                    </p:set>
                                  </p:childTnLst>
                                </p:cTn>
                              </p:par>
                              <p:par>
                                <p:cTn id="60" presetID="1" presetClass="entr" presetSubtype="0" fill="hold" grpId="0" nodeType="withEffect">
                                  <p:stCondLst>
                                    <p:cond delay="2200"/>
                                  </p:stCondLst>
                                  <p:childTnLst>
                                    <p:set>
                                      <p:cBhvr>
                                        <p:cTn id="61" dur="1" fill="hold">
                                          <p:stCondLst>
                                            <p:cond delay="0"/>
                                          </p:stCondLst>
                                        </p:cTn>
                                        <p:tgtEl>
                                          <p:spTgt spid="149"/>
                                        </p:tgtEl>
                                        <p:attrNameLst>
                                          <p:attrName>style.visibility</p:attrName>
                                        </p:attrNameLst>
                                      </p:cBhvr>
                                      <p:to>
                                        <p:strVal val="visible"/>
                                      </p:to>
                                    </p:set>
                                  </p:childTnLst>
                                </p:cTn>
                              </p:par>
                              <p:par>
                                <p:cTn id="62" presetID="1" presetClass="exit" presetSubtype="0" fill="hold" grpId="1" nodeType="withEffect">
                                  <p:stCondLst>
                                    <p:cond delay="2300"/>
                                  </p:stCondLst>
                                  <p:childTnLst>
                                    <p:set>
                                      <p:cBhvr>
                                        <p:cTn id="63" dur="1" fill="hold">
                                          <p:stCondLst>
                                            <p:cond delay="0"/>
                                          </p:stCondLst>
                                        </p:cTn>
                                        <p:tgtEl>
                                          <p:spTgt spid="149"/>
                                        </p:tgtEl>
                                        <p:attrNameLst>
                                          <p:attrName>style.visibility</p:attrName>
                                        </p:attrNameLst>
                                      </p:cBhvr>
                                      <p:to>
                                        <p:strVal val="hidden"/>
                                      </p:to>
                                    </p:set>
                                  </p:childTnLst>
                                </p:cTn>
                              </p:par>
                              <p:par>
                                <p:cTn id="64" presetID="2" presetClass="entr" presetSubtype="9" decel="100000" fill="hold" nodeType="withEffect">
                                  <p:stCondLst>
                                    <p:cond delay="900"/>
                                  </p:stCondLst>
                                  <p:childTnLst>
                                    <p:set>
                                      <p:cBhvr>
                                        <p:cTn id="65" dur="1" fill="hold">
                                          <p:stCondLst>
                                            <p:cond delay="0"/>
                                          </p:stCondLst>
                                        </p:cTn>
                                        <p:tgtEl>
                                          <p:spTgt spid="159"/>
                                        </p:tgtEl>
                                        <p:attrNameLst>
                                          <p:attrName>style.visibility</p:attrName>
                                        </p:attrNameLst>
                                      </p:cBhvr>
                                      <p:to>
                                        <p:strVal val="visible"/>
                                      </p:to>
                                    </p:set>
                                    <p:anim calcmode="lin" valueType="num">
                                      <p:cBhvr additive="base">
                                        <p:cTn id="66" dur="1000" fill="hold"/>
                                        <p:tgtEl>
                                          <p:spTgt spid="159"/>
                                        </p:tgtEl>
                                        <p:attrNameLst>
                                          <p:attrName>ppt_x</p:attrName>
                                        </p:attrNameLst>
                                      </p:cBhvr>
                                      <p:tavLst>
                                        <p:tav tm="0">
                                          <p:val>
                                            <p:strVal val="0-#ppt_w/2"/>
                                          </p:val>
                                        </p:tav>
                                        <p:tav tm="100000">
                                          <p:val>
                                            <p:strVal val="#ppt_x"/>
                                          </p:val>
                                        </p:tav>
                                      </p:tavLst>
                                    </p:anim>
                                    <p:anim calcmode="lin" valueType="num">
                                      <p:cBhvr additive="base">
                                        <p:cTn id="67" dur="1000" fill="hold"/>
                                        <p:tgtEl>
                                          <p:spTgt spid="1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6" grpId="0" animBg="1"/>
      <p:bldP spid="139" grpId="0" animBg="1"/>
      <p:bldP spid="139" grpId="1" animBg="1"/>
      <p:bldP spid="140" grpId="0" animBg="1"/>
      <p:bldP spid="140" grpId="1" animBg="1"/>
      <p:bldP spid="141" grpId="0" animBg="1"/>
      <p:bldP spid="141"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600419" y="2147192"/>
            <a:ext cx="5296868"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PH" sz="2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Ghi chú</a:t>
            </a:r>
            <a:r>
              <a:rPr kumimoji="0" lang="en-PH" sz="2400" b="1" i="0" u="none" strike="noStrike" kern="1200" cap="none" spc="0" normalizeH="0" noProof="0">
                <a:ln>
                  <a:noFill/>
                </a:ln>
                <a:solidFill>
                  <a:prstClr val="white"/>
                </a:solidFill>
                <a:effectLst/>
                <a:uLnTx/>
                <a:uFillTx/>
                <a:latin typeface="Arial" panose="020B0604020202020204" pitchFamily="34" charset="0"/>
                <a:cs typeface="Arial" panose="020B0604020202020204" pitchFamily="34" charset="0"/>
              </a:rPr>
              <a:t> ở đây nhé</a:t>
            </a:r>
            <a:endParaRPr kumimoji="0" lang="en-PH" sz="18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2721939" y="1107030"/>
            <a:ext cx="6862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baseline="0" noProof="0">
                <a:ln>
                  <a:noFill/>
                </a:ln>
                <a:solidFill>
                  <a:srgbClr val="CB5845"/>
                </a:solidFill>
                <a:effectLst/>
                <a:uLnTx/>
                <a:uFillTx/>
                <a:latin typeface="Arial" panose="020B0604020202020204" pitchFamily="34" charset="0"/>
                <a:cs typeface="Arial" panose="020B0604020202020204" pitchFamily="34" charset="0"/>
              </a:rPr>
              <a:t>NỘI</a:t>
            </a:r>
            <a:r>
              <a:rPr kumimoji="0" lang="en-PH" sz="3200" b="1" i="0" u="none" strike="noStrike" kern="1200" cap="none" spc="0" normalizeH="0" noProof="0">
                <a:ln>
                  <a:noFill/>
                </a:ln>
                <a:solidFill>
                  <a:srgbClr val="CB5845"/>
                </a:solidFill>
                <a:effectLst/>
                <a:uLnTx/>
                <a:uFillTx/>
                <a:latin typeface="Arial" panose="020B0604020202020204" pitchFamily="34" charset="0"/>
                <a:cs typeface="Arial" panose="020B0604020202020204" pitchFamily="34" charset="0"/>
              </a:rPr>
              <a:t> DUNG 3</a:t>
            </a:r>
            <a:endParaRPr kumimoji="0" lang="en-PH" sz="3200" b="1" i="0" u="none" strike="noStrike" kern="1200" cap="none" spc="0" normalizeH="0" baseline="0" noProof="0" dirty="0">
              <a:ln>
                <a:noFill/>
              </a:ln>
              <a:solidFill>
                <a:srgbClr val="CB5845"/>
              </a:solidFill>
              <a:effectLst/>
              <a:uLnTx/>
              <a:uFillTx/>
              <a:latin typeface="Arial" panose="020B0604020202020204" pitchFamily="34" charset="0"/>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D6528CDE-EF46-E177-1378-42E8C96D8958}"/>
              </a:ext>
            </a:extLst>
          </p:cNvPr>
          <p:cNvPicPr>
            <a:picLocks noChangeAspect="1"/>
          </p:cNvPicPr>
          <p:nvPr/>
        </p:nvPicPr>
        <p:blipFill>
          <a:blip r:embed="rId2"/>
          <a:stretch>
            <a:fillRect/>
          </a:stretch>
        </p:blipFill>
        <p:spPr>
          <a:xfrm>
            <a:off x="3160235" y="2440948"/>
            <a:ext cx="5738037" cy="3496163"/>
          </a:xfrm>
          <a:prstGeom prst="rect">
            <a:avLst/>
          </a:prstGeom>
        </p:spPr>
      </p:pic>
    </p:spTree>
    <p:extLst>
      <p:ext uri="{BB962C8B-B14F-4D97-AF65-F5344CB8AC3E}">
        <p14:creationId xmlns:p14="http://schemas.microsoft.com/office/powerpoint/2010/main" val="591983803"/>
      </p:ext>
    </p:extLst>
  </p:cSld>
  <p:clrMapOvr>
    <a:masterClrMapping/>
  </p:clrMapOvr>
  <p:transition spd="slow" advTm="295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7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B5845"/>
        </a:solidFill>
        <a:effectLst/>
      </p:bgPr>
    </p:bg>
    <p:spTree>
      <p:nvGrpSpPr>
        <p:cNvPr id="1" name=""/>
        <p:cNvGrpSpPr/>
        <p:nvPr/>
      </p:nvGrpSpPr>
      <p:grpSpPr>
        <a:xfrm>
          <a:off x="0" y="0"/>
          <a:ext cx="0" cy="0"/>
          <a:chOff x="0" y="0"/>
          <a:chExt cx="0" cy="0"/>
        </a:xfrm>
      </p:grpSpPr>
      <p:pic>
        <p:nvPicPr>
          <p:cNvPr id="37" name="CHANGE PICTURE HERE" descr="A person working on a computer&#10;&#10;Description automatically generated with medium confidence">
            <a:extLst>
              <a:ext uri="{FF2B5EF4-FFF2-40B4-BE49-F238E27FC236}">
                <a16:creationId xmlns:a16="http://schemas.microsoft.com/office/drawing/2014/main" id="{235D00F0-6692-4B60-A639-15B6C3E34C95}"/>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7801" b="7801"/>
          <a:stretch/>
        </p:blipFill>
        <p:spPr>
          <a:xfrm>
            <a:off x="-10510" y="-18442"/>
            <a:ext cx="12202510" cy="6876442"/>
          </a:xfrm>
          <a:prstGeom prst="rect">
            <a:avLst/>
          </a:prstGeom>
        </p:spPr>
      </p:pic>
      <p:sp>
        <p:nvSpPr>
          <p:cNvPr id="33" name="TITLE 1">
            <a:extLst>
              <a:ext uri="{FF2B5EF4-FFF2-40B4-BE49-F238E27FC236}">
                <a16:creationId xmlns:a16="http://schemas.microsoft.com/office/drawing/2014/main" id="{BA327789-50D1-419D-9295-358F08C1B14F}"/>
              </a:ext>
            </a:extLst>
          </p:cNvPr>
          <p:cNvSpPr txBox="1"/>
          <p:nvPr/>
        </p:nvSpPr>
        <p:spPr>
          <a:xfrm>
            <a:off x="1828799" y="1735160"/>
            <a:ext cx="8276095" cy="2031325"/>
          </a:xfrm>
          <a:prstGeom prst="rect">
            <a:avLst/>
          </a:prstGeom>
          <a:noFill/>
        </p:spPr>
        <p:txBody>
          <a:bodyPr wrap="square" rtlCol="0">
            <a:spAutoFit/>
          </a:bodyPr>
          <a:lstStyle/>
          <a:p>
            <a:pPr algn="ctr"/>
            <a:r>
              <a:rPr lang="vi-VN" sz="4200" b="1" dirty="0">
                <a:latin typeface="+mj-lt"/>
                <a:ea typeface="Calibri" panose="020F0502020204030204" pitchFamily="34" charset="0"/>
              </a:rPr>
              <a:t>XÂY DỰNG VÀ DEMO PHẦN MỀM </a:t>
            </a:r>
            <a:endParaRPr lang="vi-VN" sz="4200" b="1" dirty="0">
              <a:latin typeface="+mj-lt"/>
            </a:endParaRPr>
          </a:p>
          <a:p>
            <a:pPr algn="ctr"/>
            <a:endParaRPr lang="en-PH" sz="4200" b="1" spc="300" dirty="0">
              <a:ln>
                <a:solidFill>
                  <a:schemeClr val="bg1"/>
                </a:solidFill>
              </a:ln>
              <a:effectLst>
                <a:outerShdw blurRad="254000" sx="102000" sy="102000" algn="ctr" rotWithShape="0">
                  <a:prstClr val="black">
                    <a:alpha val="40000"/>
                  </a:prstClr>
                </a:outerShdw>
              </a:effectLst>
              <a:latin typeface="+mj-lt"/>
              <a:cs typeface="Arial" panose="020B0604020202020204" pitchFamily="34" charset="0"/>
            </a:endParaRPr>
          </a:p>
        </p:txBody>
      </p:sp>
      <p:sp>
        <p:nvSpPr>
          <p:cNvPr id="61" name="BLUE TRANSITION (BOTTOM)">
            <a:extLst>
              <a:ext uri="{FF2B5EF4-FFF2-40B4-BE49-F238E27FC236}">
                <a16:creationId xmlns:a16="http://schemas.microsoft.com/office/drawing/2014/main" id="{C226BEFB-0BAB-4B15-976A-AE68F20D3D39}"/>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BLUE TRANSITION (TOP)">
            <a:extLst>
              <a:ext uri="{FF2B5EF4-FFF2-40B4-BE49-F238E27FC236}">
                <a16:creationId xmlns:a16="http://schemas.microsoft.com/office/drawing/2014/main" id="{BC107C8A-837F-422A-BE8E-A0BE7E6EB3AE}"/>
              </a:ext>
            </a:extLst>
          </p:cNvPr>
          <p:cNvSpPr/>
          <p:nvPr/>
        </p:nvSpPr>
        <p:spPr>
          <a:xfrm>
            <a:off x="-5545" y="-418881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YELLOW TRANSITION (BOTTOM)">
            <a:extLst>
              <a:ext uri="{FF2B5EF4-FFF2-40B4-BE49-F238E27FC236}">
                <a16:creationId xmlns:a16="http://schemas.microsoft.com/office/drawing/2014/main" id="{291A00E4-403F-4A14-A031-782E1D5F887A}"/>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YELLOW TRANSITION (TOP)">
            <a:extLst>
              <a:ext uri="{FF2B5EF4-FFF2-40B4-BE49-F238E27FC236}">
                <a16:creationId xmlns:a16="http://schemas.microsoft.com/office/drawing/2014/main" id="{A9087A56-95CD-4D3D-81C2-14AE8CB55281}"/>
              </a:ext>
            </a:extLst>
          </p:cNvPr>
          <p:cNvSpPr/>
          <p:nvPr/>
        </p:nvSpPr>
        <p:spPr>
          <a:xfrm>
            <a:off x="-5545" y="-4221822"/>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GREEN TRANSITION (BOTTOM)">
            <a:extLst>
              <a:ext uri="{FF2B5EF4-FFF2-40B4-BE49-F238E27FC236}">
                <a16:creationId xmlns:a16="http://schemas.microsoft.com/office/drawing/2014/main" id="{4C7249D0-272F-4BD1-9FCE-C5C0B2AA7C1F}"/>
              </a:ext>
            </a:extLst>
          </p:cNvPr>
          <p:cNvSpPr/>
          <p:nvPr/>
        </p:nvSpPr>
        <p:spPr>
          <a:xfrm>
            <a:off x="-5545" y="6899620"/>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GREEN TRANSITION (TOP)">
            <a:extLst>
              <a:ext uri="{FF2B5EF4-FFF2-40B4-BE49-F238E27FC236}">
                <a16:creationId xmlns:a16="http://schemas.microsoft.com/office/drawing/2014/main" id="{79C08DE2-9C7F-47A4-B7ED-773556C16E4D}"/>
              </a:ext>
            </a:extLst>
          </p:cNvPr>
          <p:cNvSpPr/>
          <p:nvPr/>
        </p:nvSpPr>
        <p:spPr>
          <a:xfrm>
            <a:off x="-5545" y="-420962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GREEN TRIANGLE (BOTTOM)">
            <a:extLst>
              <a:ext uri="{FF2B5EF4-FFF2-40B4-BE49-F238E27FC236}">
                <a16:creationId xmlns:a16="http://schemas.microsoft.com/office/drawing/2014/main" id="{45253502-658B-4396-84A4-FD94CE2A7953}"/>
              </a:ext>
            </a:extLst>
          </p:cNvPr>
          <p:cNvSpPr/>
          <p:nvPr/>
        </p:nvSpPr>
        <p:spPr>
          <a:xfrm rot="10800000">
            <a:off x="349705" y="5384400"/>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GREEN TRIANGLE (TOP)">
            <a:extLst>
              <a:ext uri="{FF2B5EF4-FFF2-40B4-BE49-F238E27FC236}">
                <a16:creationId xmlns:a16="http://schemas.microsoft.com/office/drawing/2014/main" id="{FCA3E367-DFF1-439D-B056-65C9DAE1C9CC}"/>
              </a:ext>
            </a:extLst>
          </p:cNvPr>
          <p:cNvSpPr/>
          <p:nvPr/>
        </p:nvSpPr>
        <p:spPr>
          <a:xfrm>
            <a:off x="-10511" y="-260679"/>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YELLOW ARROW TITLE">
            <a:extLst>
              <a:ext uri="{FF2B5EF4-FFF2-40B4-BE49-F238E27FC236}">
                <a16:creationId xmlns:a16="http://schemas.microsoft.com/office/drawing/2014/main" id="{5250BC18-AE28-476B-B0FC-18CFD514DD4C}"/>
              </a:ext>
            </a:extLst>
          </p:cNvPr>
          <p:cNvGrpSpPr/>
          <p:nvPr/>
        </p:nvGrpSpPr>
        <p:grpSpPr>
          <a:xfrm>
            <a:off x="11353982" y="-3192679"/>
            <a:ext cx="15489305" cy="3066140"/>
            <a:chOff x="-1542809" y="-1621909"/>
            <a:chExt cx="15489305" cy="3066140"/>
          </a:xfrm>
          <a:solidFill>
            <a:srgbClr val="A9D18E"/>
          </a:solidFill>
        </p:grpSpPr>
        <p:sp>
          <p:nvSpPr>
            <p:cNvPr id="28" name="Arrow: Up 27">
              <a:extLst>
                <a:ext uri="{FF2B5EF4-FFF2-40B4-BE49-F238E27FC236}">
                  <a16:creationId xmlns:a16="http://schemas.microsoft.com/office/drawing/2014/main" id="{1289856C-5424-4673-8FC7-E5058FF87714}"/>
                </a:ext>
              </a:extLst>
            </p:cNvPr>
            <p:cNvSpPr/>
            <p:nvPr/>
          </p:nvSpPr>
          <p:spPr>
            <a:xfrm rot="15773629">
              <a:off x="4668774" y="-7833492"/>
              <a:ext cx="3066140" cy="15489305"/>
            </a:xfrm>
            <a:prstGeom prst="upArrow">
              <a:avLst>
                <a:gd name="adj1" fmla="val 50000"/>
                <a:gd name="adj2" fmla="val 40052"/>
              </a:avLst>
            </a:pr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161902E-53F4-4DF7-8A39-5164B056838C}"/>
                </a:ext>
              </a:extLst>
            </p:cNvPr>
            <p:cNvSpPr txBox="1"/>
            <p:nvPr/>
          </p:nvSpPr>
          <p:spPr>
            <a:xfrm rot="21165214">
              <a:off x="-212022" y="-855453"/>
              <a:ext cx="13977662" cy="1400010"/>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300" normalizeH="0" baseline="0" noProof="0">
                  <a:ln>
                    <a:noFill/>
                  </a:ln>
                  <a:solidFill>
                    <a:prstClr val="white"/>
                  </a:solidFill>
                  <a:effectLst/>
                  <a:uLnTx/>
                  <a:uFillTx/>
                  <a:latin typeface="Arial" panose="020B0604020202020204" pitchFamily="34" charset="0"/>
                  <a:cs typeface="Arial" panose="020B0604020202020204" pitchFamily="34" charset="0"/>
                </a:rPr>
                <a:t>NỘI DUNG 4</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606C105E-32B8-4F9C-927E-CED0102DEDEA}"/>
              </a:ext>
            </a:extLst>
          </p:cNvPr>
          <p:cNvGrpSpPr/>
          <p:nvPr/>
        </p:nvGrpSpPr>
        <p:grpSpPr>
          <a:xfrm>
            <a:off x="-14442866" y="7142223"/>
            <a:ext cx="15480000" cy="3066140"/>
            <a:chOff x="-1740159" y="5444053"/>
            <a:chExt cx="15480000" cy="3066140"/>
          </a:xfrm>
          <a:solidFill>
            <a:srgbClr val="A9D18E"/>
          </a:solidFill>
        </p:grpSpPr>
        <p:sp>
          <p:nvSpPr>
            <p:cNvPr id="31" name="Arrow: Up 30">
              <a:extLst>
                <a:ext uri="{FF2B5EF4-FFF2-40B4-BE49-F238E27FC236}">
                  <a16:creationId xmlns:a16="http://schemas.microsoft.com/office/drawing/2014/main" id="{3031FA44-55D7-4912-B8AC-EB557664D419}"/>
                </a:ext>
              </a:extLst>
            </p:cNvPr>
            <p:cNvSpPr/>
            <p:nvPr/>
          </p:nvSpPr>
          <p:spPr>
            <a:xfrm rot="4964768" flipH="1">
              <a:off x="4466771" y="-762877"/>
              <a:ext cx="3066140" cy="15480000"/>
            </a:xfrm>
            <a:prstGeom prst="upArrow">
              <a:avLst>
                <a:gd name="adj1" fmla="val 50000"/>
                <a:gd name="adj2" fmla="val 40052"/>
              </a:avLst>
            </a:pr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F193B36D-9ADC-48CB-AF1D-587B6414C07E}"/>
                </a:ext>
              </a:extLst>
            </p:cNvPr>
            <p:cNvSpPr txBox="1"/>
            <p:nvPr/>
          </p:nvSpPr>
          <p:spPr>
            <a:xfrm rot="21165214">
              <a:off x="-1562861" y="6332949"/>
              <a:ext cx="13944937" cy="1400010"/>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b="1" spc="300">
                  <a:solidFill>
                    <a:prstClr val="white"/>
                  </a:solidFill>
                  <a:latin typeface="Arial" panose="020B0604020202020204" pitchFamily="34" charset="0"/>
                  <a:cs typeface="Arial" panose="020B0604020202020204" pitchFamily="34" charset="0"/>
                </a:rPr>
                <a:t>NỘI DUNG 4</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4" name="WHITE BORDER">
            <a:extLst>
              <a:ext uri="{FF2B5EF4-FFF2-40B4-BE49-F238E27FC236}">
                <a16:creationId xmlns:a16="http://schemas.microsoft.com/office/drawing/2014/main" id="{752A794D-A7CB-454B-9775-E81B330035BF}"/>
              </a:ext>
            </a:extLst>
          </p:cNvPr>
          <p:cNvSpPr/>
          <p:nvPr/>
        </p:nvSpPr>
        <p:spPr>
          <a:xfrm>
            <a:off x="-10510" y="145800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WHITE BORDER">
            <a:extLst>
              <a:ext uri="{FF2B5EF4-FFF2-40B4-BE49-F238E27FC236}">
                <a16:creationId xmlns:a16="http://schemas.microsoft.com/office/drawing/2014/main" id="{27122CBE-EB1F-4649-BC62-384943FDCC23}"/>
              </a:ext>
            </a:extLst>
          </p:cNvPr>
          <p:cNvSpPr/>
          <p:nvPr/>
        </p:nvSpPr>
        <p:spPr>
          <a:xfrm rot="21167903">
            <a:off x="-121452" y="680091"/>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WHITE BORDER">
            <a:extLst>
              <a:ext uri="{FF2B5EF4-FFF2-40B4-BE49-F238E27FC236}">
                <a16:creationId xmlns:a16="http://schemas.microsoft.com/office/drawing/2014/main" id="{2E5B5EBE-1403-4FDE-851D-F233534BB364}"/>
              </a:ext>
            </a:extLst>
          </p:cNvPr>
          <p:cNvSpPr/>
          <p:nvPr/>
        </p:nvSpPr>
        <p:spPr>
          <a:xfrm>
            <a:off x="12062747" y="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WHITE BORDER">
            <a:extLst>
              <a:ext uri="{FF2B5EF4-FFF2-40B4-BE49-F238E27FC236}">
                <a16:creationId xmlns:a16="http://schemas.microsoft.com/office/drawing/2014/main" id="{B6383E31-8060-48CB-8E66-318CBF452ECB}"/>
              </a:ext>
            </a:extLst>
          </p:cNvPr>
          <p:cNvSpPr/>
          <p:nvPr/>
        </p:nvSpPr>
        <p:spPr>
          <a:xfrm rot="21167903">
            <a:off x="-121453" y="6063612"/>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406864"/>
      </p:ext>
    </p:extLst>
  </p:cSld>
  <p:clrMapOvr>
    <a:masterClrMapping/>
  </p:clrMapOvr>
  <p:transition spd="slow" advTm="4499">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6" presetClass="emph" presetSubtype="0" fill="hold" nodeType="withEffect">
                                  <p:stCondLst>
                                    <p:cond delay="0"/>
                                  </p:stCondLst>
                                  <p:childTnLst>
                                    <p:animScale>
                                      <p:cBhvr>
                                        <p:cTn id="12" dur="10750" fill="hold"/>
                                        <p:tgtEl>
                                          <p:spTgt spid="37"/>
                                        </p:tgtEl>
                                      </p:cBhvr>
                                      <p:by x="120000" y="120000"/>
                                    </p:animScale>
                                  </p:childTnLst>
                                </p:cTn>
                              </p:par>
                              <p:par>
                                <p:cTn id="13" presetID="35" presetClass="path" presetSubtype="0" accel="50000" decel="50000" fill="hold" nodeType="withEffect">
                                  <p:stCondLst>
                                    <p:cond delay="0"/>
                                  </p:stCondLst>
                                  <p:childTnLst>
                                    <p:animMotion origin="layout" path="M 3.75E-6 -1.85185E-6 L -1.11745 0.24746 " pathEditMode="relative" rAng="0" ptsTypes="AA">
                                      <p:cBhvr>
                                        <p:cTn id="14" dur="750" fill="hold"/>
                                        <p:tgtEl>
                                          <p:spTgt spid="27"/>
                                        </p:tgtEl>
                                        <p:attrNameLst>
                                          <p:attrName>ppt_x</p:attrName>
                                          <p:attrName>ppt_y</p:attrName>
                                        </p:attrNameLst>
                                      </p:cBhvr>
                                      <p:rCtr x="-55872" y="12384"/>
                                    </p:animMotion>
                                  </p:childTnLst>
                                </p:cTn>
                              </p:par>
                              <p:par>
                                <p:cTn id="15" presetID="42" presetClass="path" presetSubtype="0" fill="hold" nodeType="withEffect">
                                  <p:stCondLst>
                                    <p:cond delay="750"/>
                                  </p:stCondLst>
                                  <p:childTnLst>
                                    <p:animMotion origin="layout" path="M -1.11745 0.24746 L -1.24948 0.27685 " pathEditMode="relative" rAng="0" ptsTypes="AA">
                                      <p:cBhvr>
                                        <p:cTn id="16" dur="10000" fill="hold"/>
                                        <p:tgtEl>
                                          <p:spTgt spid="27"/>
                                        </p:tgtEl>
                                        <p:attrNameLst>
                                          <p:attrName>ppt_x</p:attrName>
                                          <p:attrName>ppt_y</p:attrName>
                                        </p:attrNameLst>
                                      </p:cBhvr>
                                      <p:rCtr x="-6602" y="1458"/>
                                    </p:animMotion>
                                  </p:childTnLst>
                                </p:cTn>
                              </p:par>
                              <p:par>
                                <p:cTn id="17" presetID="63" presetClass="path" presetSubtype="0" accel="50000" decel="50000" fill="hold" nodeType="withEffect">
                                  <p:stCondLst>
                                    <p:cond delay="0"/>
                                  </p:stCondLst>
                                  <p:childTnLst>
                                    <p:animMotion origin="layout" path="M -4.16667E-7 -4.81481E-6 L 1.04974 -0.24837 " pathEditMode="relative" rAng="0" ptsTypes="AA">
                                      <p:cBhvr>
                                        <p:cTn id="18" dur="750" fill="hold"/>
                                        <p:tgtEl>
                                          <p:spTgt spid="30"/>
                                        </p:tgtEl>
                                        <p:attrNameLst>
                                          <p:attrName>ppt_x</p:attrName>
                                          <p:attrName>ppt_y</p:attrName>
                                        </p:attrNameLst>
                                      </p:cBhvr>
                                      <p:rCtr x="52487" y="-12431"/>
                                    </p:animMotion>
                                  </p:childTnLst>
                                </p:cTn>
                              </p:par>
                              <p:par>
                                <p:cTn id="19" presetID="42" presetClass="path" presetSubtype="0" fill="hold" nodeType="withEffect">
                                  <p:stCondLst>
                                    <p:cond delay="1000"/>
                                  </p:stCondLst>
                                  <p:childTnLst>
                                    <p:animMotion origin="layout" path="M 1.04974 -0.24837 L 1.18854 -0.28148 " pathEditMode="relative" rAng="0" ptsTypes="AA">
                                      <p:cBhvr>
                                        <p:cTn id="20" dur="10000" fill="hold"/>
                                        <p:tgtEl>
                                          <p:spTgt spid="30"/>
                                        </p:tgtEl>
                                        <p:attrNameLst>
                                          <p:attrName>ppt_x</p:attrName>
                                          <p:attrName>ppt_y</p:attrName>
                                        </p:attrNameLst>
                                      </p:cBhvr>
                                      <p:rCtr x="6940" y="-1667"/>
                                    </p:animMotion>
                                  </p:childTnLst>
                                </p:cTn>
                              </p:par>
                              <p:par>
                                <p:cTn id="21" presetID="2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250"/>
                                        <p:tgtEl>
                                          <p:spTgt spid="6"/>
                                        </p:tgtEl>
                                      </p:cBhvr>
                                    </p:animEffect>
                                  </p:childTnLst>
                                </p:cTn>
                              </p:par>
                              <p:par>
                                <p:cTn id="24" presetID="22" presetClass="entr" presetSubtype="1" fill="hold" grpId="0"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250"/>
                                        <p:tgtEl>
                                          <p:spTgt spid="4"/>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250"/>
                                        <p:tgtEl>
                                          <p:spTgt spid="15"/>
                                        </p:tgtEl>
                                      </p:cBhvr>
                                    </p:animEffect>
                                  </p:childTnLst>
                                </p:cTn>
                              </p:par>
                              <p:par>
                                <p:cTn id="30" presetID="22" presetClass="entr" presetSubtype="4" fill="hold" grpId="0" nodeType="withEffect">
                                  <p:stCondLst>
                                    <p:cond delay="75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250"/>
                                        <p:tgtEl>
                                          <p:spTgt spid="12"/>
                                        </p:tgtEl>
                                      </p:cBhvr>
                                    </p:animEffect>
                                  </p:childTnLst>
                                </p:cTn>
                              </p:par>
                              <p:par>
                                <p:cTn id="33" presetID="42" presetClass="path" presetSubtype="0" accel="50000" decel="50000" fill="hold" grpId="0" nodeType="withEffect">
                                  <p:stCondLst>
                                    <p:cond delay="0"/>
                                  </p:stCondLst>
                                  <p:childTnLst>
                                    <p:animMotion origin="layout" path="M 0 0.61459 L 0 -2.22222E-6 " pathEditMode="relative" rAng="0" ptsTypes="AA">
                                      <p:cBhvr>
                                        <p:cTn id="34" dur="1000" fill="hold"/>
                                        <p:tgtEl>
                                          <p:spTgt spid="47"/>
                                        </p:tgtEl>
                                        <p:attrNameLst>
                                          <p:attrName>ppt_x</p:attrName>
                                          <p:attrName>ppt_y</p:attrName>
                                        </p:attrNameLst>
                                      </p:cBhvr>
                                      <p:rCtr x="0" y="-30718"/>
                                    </p:animMotion>
                                  </p:childTnLst>
                                </p:cTn>
                              </p:par>
                              <p:par>
                                <p:cTn id="35" presetID="42" presetClass="path" presetSubtype="0" accel="50000" decel="50000" fill="hold" grpId="0" nodeType="withEffect">
                                  <p:stCondLst>
                                    <p:cond delay="0"/>
                                  </p:stCondLst>
                                  <p:childTnLst>
                                    <p:animMotion origin="layout" path="M 0 -0.62245 L 0 -4.81481E-6 " pathEditMode="relative" rAng="0" ptsTypes="AA">
                                      <p:cBhvr>
                                        <p:cTn id="36" dur="1000" fill="hold"/>
                                        <p:tgtEl>
                                          <p:spTgt spid="48"/>
                                        </p:tgtEl>
                                        <p:attrNameLst>
                                          <p:attrName>ppt_x</p:attrName>
                                          <p:attrName>ppt_y</p:attrName>
                                        </p:attrNameLst>
                                      </p:cBhvr>
                                      <p:rCtr x="0" y="31111"/>
                                    </p:animMotion>
                                  </p:childTnLst>
                                </p:cTn>
                              </p:par>
                              <p:par>
                                <p:cTn id="37" presetID="42" presetClass="path" presetSubtype="0" accel="50000" decel="50000" fill="hold" grpId="0" nodeType="withEffect">
                                  <p:stCondLst>
                                    <p:cond delay="150"/>
                                  </p:stCondLst>
                                  <p:childTnLst>
                                    <p:animMotion origin="layout" path="M 0 0.61458 L 0 -3.7037E-7 " pathEditMode="relative" rAng="0" ptsTypes="AA">
                                      <p:cBhvr>
                                        <p:cTn id="38" dur="1000" fill="hold"/>
                                        <p:tgtEl>
                                          <p:spTgt spid="56"/>
                                        </p:tgtEl>
                                        <p:attrNameLst>
                                          <p:attrName>ppt_x</p:attrName>
                                          <p:attrName>ppt_y</p:attrName>
                                        </p:attrNameLst>
                                      </p:cBhvr>
                                      <p:rCtr x="0" y="-30718"/>
                                    </p:animMotion>
                                  </p:childTnLst>
                                </p:cTn>
                              </p:par>
                              <p:par>
                                <p:cTn id="39" presetID="42" presetClass="path" presetSubtype="0" accel="50000" decel="50000" fill="hold" grpId="0" nodeType="withEffect">
                                  <p:stCondLst>
                                    <p:cond delay="150"/>
                                  </p:stCondLst>
                                  <p:childTnLst>
                                    <p:animMotion origin="layout" path="M 0 -0.62245 L 0 -1.48148E-6 " pathEditMode="relative" rAng="0" ptsTypes="AA">
                                      <p:cBhvr>
                                        <p:cTn id="40" dur="1000" fill="hold"/>
                                        <p:tgtEl>
                                          <p:spTgt spid="55"/>
                                        </p:tgtEl>
                                        <p:attrNameLst>
                                          <p:attrName>ppt_x</p:attrName>
                                          <p:attrName>ppt_y</p:attrName>
                                        </p:attrNameLst>
                                      </p:cBhvr>
                                      <p:rCtr x="0" y="31111"/>
                                    </p:animMotion>
                                  </p:childTnLst>
                                </p:cTn>
                              </p:par>
                              <p:par>
                                <p:cTn id="41" presetID="42" presetClass="path" presetSubtype="0" accel="50000" decel="50000" fill="hold" grpId="0" nodeType="withEffect">
                                  <p:stCondLst>
                                    <p:cond delay="300"/>
                                  </p:stCondLst>
                                  <p:childTnLst>
                                    <p:animMotion origin="layout" path="M 0 0.61458 L 0 -1.48148E-6 " pathEditMode="relative" rAng="0" ptsTypes="AA">
                                      <p:cBhvr>
                                        <p:cTn id="42" dur="1000" fill="hold"/>
                                        <p:tgtEl>
                                          <p:spTgt spid="62"/>
                                        </p:tgtEl>
                                        <p:attrNameLst>
                                          <p:attrName>ppt_x</p:attrName>
                                          <p:attrName>ppt_y</p:attrName>
                                        </p:attrNameLst>
                                      </p:cBhvr>
                                      <p:rCtr x="0" y="-30741"/>
                                    </p:animMotion>
                                  </p:childTnLst>
                                </p:cTn>
                              </p:par>
                              <p:par>
                                <p:cTn id="43" presetID="42" presetClass="path" presetSubtype="0" accel="50000" decel="50000" fill="hold" grpId="0" nodeType="withEffect">
                                  <p:stCondLst>
                                    <p:cond delay="300"/>
                                  </p:stCondLst>
                                  <p:childTnLst>
                                    <p:animMotion origin="layout" path="M 0 -0.62245 L 0 -1.48148E-6 " pathEditMode="relative" rAng="0" ptsTypes="AA">
                                      <p:cBhvr>
                                        <p:cTn id="44" dur="1000" fill="hold"/>
                                        <p:tgtEl>
                                          <p:spTgt spid="61"/>
                                        </p:tgtEl>
                                        <p:attrNameLst>
                                          <p:attrName>ppt_x</p:attrName>
                                          <p:attrName>ppt_y</p:attrName>
                                        </p:attrNameLst>
                                      </p:cBhvr>
                                      <p:rCtr x="0" y="3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animBg="1"/>
      <p:bldP spid="62" grpId="0" animBg="1"/>
      <p:bldP spid="55" grpId="0" animBg="1"/>
      <p:bldP spid="56" grpId="0" animBg="1"/>
      <p:bldP spid="48" grpId="0" animBg="1"/>
      <p:bldP spid="47" grpId="0" animBg="1"/>
      <p:bldP spid="4" grpId="0" animBg="1"/>
      <p:bldP spid="6" grpId="0" animBg="1"/>
      <p:bldP spid="12"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B5845"/>
        </a:solidFill>
        <a:effectLst/>
      </p:bgPr>
    </p:bg>
    <p:spTree>
      <p:nvGrpSpPr>
        <p:cNvPr id="1" name=""/>
        <p:cNvGrpSpPr/>
        <p:nvPr/>
      </p:nvGrpSpPr>
      <p:grpSpPr>
        <a:xfrm>
          <a:off x="0" y="0"/>
          <a:ext cx="0" cy="0"/>
          <a:chOff x="0" y="0"/>
          <a:chExt cx="0" cy="0"/>
        </a:xfrm>
      </p:grpSpPr>
      <p:grpSp>
        <p:nvGrpSpPr>
          <p:cNvPr id="50" name="APP WINDOW (BACK)">
            <a:extLst>
              <a:ext uri="{FF2B5EF4-FFF2-40B4-BE49-F238E27FC236}">
                <a16:creationId xmlns:a16="http://schemas.microsoft.com/office/drawing/2014/main" id="{AB581045-901B-4F09-B4E3-69F1B4F18797}"/>
              </a:ext>
            </a:extLst>
          </p:cNvPr>
          <p:cNvGrpSpPr/>
          <p:nvPr/>
        </p:nvGrpSpPr>
        <p:grpSpPr>
          <a:xfrm>
            <a:off x="186896" y="170557"/>
            <a:ext cx="11502887" cy="6188765"/>
            <a:chOff x="344557" y="334618"/>
            <a:chExt cx="11502887" cy="6188765"/>
          </a:xfrm>
        </p:grpSpPr>
        <p:sp>
          <p:nvSpPr>
            <p:cNvPr id="51" name="Rectangle 50">
              <a:extLst>
                <a:ext uri="{FF2B5EF4-FFF2-40B4-BE49-F238E27FC236}">
                  <a16:creationId xmlns:a16="http://schemas.microsoft.com/office/drawing/2014/main" id="{8AAE5236-4093-409C-8321-2466E834C203}"/>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A72F20B3-DA11-43FE-A149-73F2BC0942DA}"/>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BC1B7F42-9B4F-4E47-9669-4003BF9D93BB}"/>
                </a:ext>
              </a:extLst>
            </p:cNvPr>
            <p:cNvGrpSpPr/>
            <p:nvPr/>
          </p:nvGrpSpPr>
          <p:grpSpPr>
            <a:xfrm>
              <a:off x="486382" y="464073"/>
              <a:ext cx="175098" cy="175098"/>
              <a:chOff x="2256816" y="1157591"/>
              <a:chExt cx="447474" cy="447473"/>
            </a:xfrm>
          </p:grpSpPr>
          <p:cxnSp>
            <p:nvCxnSpPr>
              <p:cNvPr id="57" name="Straight Connector 56">
                <a:extLst>
                  <a:ext uri="{FF2B5EF4-FFF2-40B4-BE49-F238E27FC236}">
                    <a16:creationId xmlns:a16="http://schemas.microsoft.com/office/drawing/2014/main" id="{F671F7D4-4D5E-4033-8C6F-32F51ACF92B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D554FD-B0ED-4543-84BA-8347C8A91FF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BBD9EFE-145E-4812-AC1E-94390709A34F}"/>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C7E3916-22D2-4D4C-AE70-0EA453B33D97}"/>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28A2C12-12D2-4965-8D44-CFBD6F1CCBF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APP WINDOW (MID)">
            <a:extLst>
              <a:ext uri="{FF2B5EF4-FFF2-40B4-BE49-F238E27FC236}">
                <a16:creationId xmlns:a16="http://schemas.microsoft.com/office/drawing/2014/main" id="{BE6D2CB3-EF92-4F39-B289-EE5782E63B75}"/>
              </a:ext>
            </a:extLst>
          </p:cNvPr>
          <p:cNvGrpSpPr/>
          <p:nvPr/>
        </p:nvGrpSpPr>
        <p:grpSpPr>
          <a:xfrm>
            <a:off x="268423" y="244386"/>
            <a:ext cx="11502887" cy="6188765"/>
            <a:chOff x="344557" y="334618"/>
            <a:chExt cx="11502887" cy="6188765"/>
          </a:xfrm>
        </p:grpSpPr>
        <p:sp>
          <p:nvSpPr>
            <p:cNvPr id="60" name="Rectangle 59">
              <a:extLst>
                <a:ext uri="{FF2B5EF4-FFF2-40B4-BE49-F238E27FC236}">
                  <a16:creationId xmlns:a16="http://schemas.microsoft.com/office/drawing/2014/main" id="{48D0613E-646A-4EE6-B7DF-3DFD43F53178}"/>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F92C22C4-4A07-4CDB-88EB-45C7554608D9}"/>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B1B9B6D0-8ED1-4CF6-ABA2-F6DE2BB22343}"/>
                </a:ext>
              </a:extLst>
            </p:cNvPr>
            <p:cNvGrpSpPr/>
            <p:nvPr/>
          </p:nvGrpSpPr>
          <p:grpSpPr>
            <a:xfrm>
              <a:off x="486382" y="464073"/>
              <a:ext cx="175098" cy="175098"/>
              <a:chOff x="2256816" y="1157591"/>
              <a:chExt cx="447474" cy="447473"/>
            </a:xfrm>
          </p:grpSpPr>
          <p:cxnSp>
            <p:nvCxnSpPr>
              <p:cNvPr id="66" name="Straight Connector 65">
                <a:extLst>
                  <a:ext uri="{FF2B5EF4-FFF2-40B4-BE49-F238E27FC236}">
                    <a16:creationId xmlns:a16="http://schemas.microsoft.com/office/drawing/2014/main" id="{1F541EB8-85AD-4507-BFBE-7B5903DCF0AA}"/>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911DE6-D9FE-4E8C-B476-6C6E12028F34}"/>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95D9F86B-2703-4E9D-B4B8-E44AC52866EC}"/>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ADF673-6117-469B-9EFE-D4B7384E22AB}"/>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5BCC7F-3F5E-46DB-9F10-CDEE1E543BD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7" name="APP WINDOW (FRONT)">
            <a:extLst>
              <a:ext uri="{FF2B5EF4-FFF2-40B4-BE49-F238E27FC236}">
                <a16:creationId xmlns:a16="http://schemas.microsoft.com/office/drawing/2014/main" id="{6011B916-5263-463B-B098-D0676F366B0B}"/>
              </a:ext>
            </a:extLst>
          </p:cNvPr>
          <p:cNvGrpSpPr/>
          <p:nvPr/>
        </p:nvGrpSpPr>
        <p:grpSpPr>
          <a:xfrm>
            <a:off x="344557" y="3346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RIGHT HAND">
            <a:extLst>
              <a:ext uri="{FF2B5EF4-FFF2-40B4-BE49-F238E27FC236}">
                <a16:creationId xmlns:a16="http://schemas.microsoft.com/office/drawing/2014/main" id="{1B5E57BF-CBBB-4556-BE8A-B5A7AF59A122}"/>
              </a:ext>
            </a:extLst>
          </p:cNvPr>
          <p:cNvSpPr/>
          <p:nvPr/>
        </p:nvSpPr>
        <p:spPr>
          <a:xfrm rot="220563" flipH="1">
            <a:off x="9824159" y="6623628"/>
            <a:ext cx="790308" cy="220814"/>
          </a:xfrm>
          <a:custGeom>
            <a:avLst/>
            <a:gdLst>
              <a:gd name="connsiteX0" fmla="*/ 0 w 423755"/>
              <a:gd name="connsiteY0" fmla="*/ 31654 h 118398"/>
              <a:gd name="connsiteX1" fmla="*/ 136148 w 423755"/>
              <a:gd name="connsiteY1" fmla="*/ 55674 h 118398"/>
              <a:gd name="connsiteX2" fmla="*/ 298966 w 423755"/>
              <a:gd name="connsiteY2" fmla="*/ 947 h 118398"/>
              <a:gd name="connsiteX3" fmla="*/ 417729 w 423755"/>
              <a:gd name="connsiteY3" fmla="*/ 54336 h 118398"/>
              <a:gd name="connsiteX4" fmla="*/ 392398 w 423755"/>
              <a:gd name="connsiteY4" fmla="*/ 65009 h 118398"/>
              <a:gd name="connsiteX5" fmla="*/ 284384 w 423755"/>
              <a:gd name="connsiteY5" fmla="*/ 36977 h 118398"/>
              <a:gd name="connsiteX6" fmla="*/ 357782 w 423755"/>
              <a:gd name="connsiteY6" fmla="*/ 62335 h 118398"/>
              <a:gd name="connsiteX7" fmla="*/ 122904 w 423755"/>
              <a:gd name="connsiteY7" fmla="*/ 118399 h 118398"/>
              <a:gd name="connsiteX8" fmla="*/ 6789 w 423755"/>
              <a:gd name="connsiteY8" fmla="*/ 109063 h 11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755" h="118398">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IRL HAIR">
            <a:extLst>
              <a:ext uri="{FF2B5EF4-FFF2-40B4-BE49-F238E27FC236}">
                <a16:creationId xmlns:a16="http://schemas.microsoft.com/office/drawing/2014/main" id="{678B6B4A-C10B-4542-A7C5-462B8E2A1A17}"/>
              </a:ext>
            </a:extLst>
          </p:cNvPr>
          <p:cNvSpPr/>
          <p:nvPr/>
        </p:nvSpPr>
        <p:spPr>
          <a:xfrm rot="21373771" flipH="1">
            <a:off x="10454609" y="4475108"/>
            <a:ext cx="1610681" cy="1730535"/>
          </a:xfrm>
          <a:custGeom>
            <a:avLst/>
            <a:gdLst>
              <a:gd name="connsiteX0" fmla="*/ 860389 w 863630"/>
              <a:gd name="connsiteY0" fmla="*/ 196250 h 927895"/>
              <a:gd name="connsiteX1" fmla="*/ 796326 w 863630"/>
              <a:gd name="connsiteY1" fmla="*/ 572600 h 927895"/>
              <a:gd name="connsiteX2" fmla="*/ 530073 w 863630"/>
              <a:gd name="connsiteY2" fmla="*/ 632676 h 927895"/>
              <a:gd name="connsiteX3" fmla="*/ 236456 w 863630"/>
              <a:gd name="connsiteY3" fmla="*/ 927604 h 927895"/>
              <a:gd name="connsiteX4" fmla="*/ 137701 w 863630"/>
              <a:gd name="connsiteY4" fmla="*/ 481843 h 927895"/>
              <a:gd name="connsiteX5" fmla="*/ 478021 w 863630"/>
              <a:gd name="connsiteY5" fmla="*/ 146872 h 927895"/>
              <a:gd name="connsiteX6" fmla="*/ 792340 w 863630"/>
              <a:gd name="connsiteY6" fmla="*/ 68125 h 927895"/>
              <a:gd name="connsiteX7" fmla="*/ 860389 w 863630"/>
              <a:gd name="connsiteY7" fmla="*/ 196250 h 9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30" h="927895">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IRT SLEEVE">
            <a:extLst>
              <a:ext uri="{FF2B5EF4-FFF2-40B4-BE49-F238E27FC236}">
                <a16:creationId xmlns:a16="http://schemas.microsoft.com/office/drawing/2014/main" id="{A8FBB2E6-7B5C-4CD2-978D-8CB82E01EC0D}"/>
              </a:ext>
            </a:extLst>
          </p:cNvPr>
          <p:cNvSpPr/>
          <p:nvPr/>
        </p:nvSpPr>
        <p:spPr>
          <a:xfrm flipH="1">
            <a:off x="10581636" y="5364050"/>
            <a:ext cx="233174" cy="306174"/>
          </a:xfrm>
          <a:custGeom>
            <a:avLst/>
            <a:gdLst>
              <a:gd name="connsiteX0" fmla="*/ 0 w 125025"/>
              <a:gd name="connsiteY0" fmla="*/ 0 h 164167"/>
              <a:gd name="connsiteX1" fmla="*/ 124113 w 125025"/>
              <a:gd name="connsiteY1" fmla="*/ 152119 h 164167"/>
              <a:gd name="connsiteX2" fmla="*/ 0 w 125025"/>
              <a:gd name="connsiteY2" fmla="*/ 0 h 164167"/>
            </a:gdLst>
            <a:ahLst/>
            <a:cxnLst>
              <a:cxn ang="0">
                <a:pos x="connsiteX0" y="connsiteY0"/>
              </a:cxn>
              <a:cxn ang="0">
                <a:pos x="connsiteX1" y="connsiteY1"/>
              </a:cxn>
              <a:cxn ang="0">
                <a:pos x="connsiteX2" y="connsiteY2"/>
              </a:cxn>
            </a:cxnLst>
            <a:rect l="l" t="t" r="r" b="b"/>
            <a:pathLst>
              <a:path w="125025" h="164167">
                <a:moveTo>
                  <a:pt x="0" y="0"/>
                </a:moveTo>
                <a:cubicBezTo>
                  <a:pt x="69720" y="13682"/>
                  <a:pt x="110765" y="87440"/>
                  <a:pt x="124113" y="152119"/>
                </a:cubicBezTo>
                <a:cubicBezTo>
                  <a:pt x="137460" y="216799"/>
                  <a:pt x="0" y="0"/>
                  <a:pt x="0" y="0"/>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IRL BODY">
            <a:extLst>
              <a:ext uri="{FF2B5EF4-FFF2-40B4-BE49-F238E27FC236}">
                <a16:creationId xmlns:a16="http://schemas.microsoft.com/office/drawing/2014/main" id="{89523DE9-4FFF-4844-A2F2-299073F9FFE7}"/>
              </a:ext>
            </a:extLst>
          </p:cNvPr>
          <p:cNvGrpSpPr/>
          <p:nvPr/>
        </p:nvGrpSpPr>
        <p:grpSpPr>
          <a:xfrm flipH="1">
            <a:off x="10479300" y="5239472"/>
            <a:ext cx="1020140" cy="1731775"/>
            <a:chOff x="-78867" y="1285736"/>
            <a:chExt cx="546988" cy="928560"/>
          </a:xfrm>
        </p:grpSpPr>
        <p:sp>
          <p:nvSpPr>
            <p:cNvPr id="17" name="Freeform: Shape 16">
              <a:extLst>
                <a:ext uri="{FF2B5EF4-FFF2-40B4-BE49-F238E27FC236}">
                  <a16:creationId xmlns:a16="http://schemas.microsoft.com/office/drawing/2014/main" id="{6039D692-27CF-494B-B432-6D49B8EDD236}"/>
                </a:ext>
              </a:extLst>
            </p:cNvPr>
            <p:cNvSpPr/>
            <p:nvPr/>
          </p:nvSpPr>
          <p:spPr>
            <a:xfrm>
              <a:off x="-60755" y="1285736"/>
              <a:ext cx="528876" cy="928560"/>
            </a:xfrm>
            <a:custGeom>
              <a:avLst/>
              <a:gdLst>
                <a:gd name="connsiteX0" fmla="*/ 232197 w 528876"/>
                <a:gd name="connsiteY0" fmla="*/ 17086 h 928560"/>
                <a:gd name="connsiteX1" fmla="*/ 25994 w 528876"/>
                <a:gd name="connsiteY1" fmla="*/ 151228 h 928560"/>
                <a:gd name="connsiteX2" fmla="*/ 76040 w 528876"/>
                <a:gd name="connsiteY2" fmla="*/ 845884 h 928560"/>
                <a:gd name="connsiteX3" fmla="*/ 516478 w 528876"/>
                <a:gd name="connsiteY3" fmla="*/ 861906 h 928560"/>
                <a:gd name="connsiteX4" fmla="*/ 524527 w 528876"/>
                <a:gd name="connsiteY4" fmla="*/ 475526 h 928560"/>
                <a:gd name="connsiteX5" fmla="*/ 401752 w 528876"/>
                <a:gd name="connsiteY5" fmla="*/ 123865 h 928560"/>
                <a:gd name="connsiteX6" fmla="*/ 232197 w 528876"/>
                <a:gd name="connsiteY6" fmla="*/ 17086 h 9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876" h="928560">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2F2F547E-00AD-4711-8F25-DCFFFEA12EEE}"/>
                </a:ext>
              </a:extLst>
            </p:cNvPr>
            <p:cNvSpPr/>
            <p:nvPr/>
          </p:nvSpPr>
          <p:spPr>
            <a:xfrm>
              <a:off x="-78867" y="1438971"/>
              <a:ext cx="526694" cy="749520"/>
            </a:xfrm>
            <a:custGeom>
              <a:avLst/>
              <a:gdLst>
                <a:gd name="connsiteX0" fmla="*/ 118301 w 526694"/>
                <a:gd name="connsiteY0" fmla="*/ 0 h 749520"/>
                <a:gd name="connsiteX1" fmla="*/ 286467 w 526694"/>
                <a:gd name="connsiteY1" fmla="*/ 350324 h 749520"/>
                <a:gd name="connsiteX2" fmla="*/ 240433 w 526694"/>
                <a:gd name="connsiteY2" fmla="*/ 520496 h 749520"/>
                <a:gd name="connsiteX3" fmla="*/ 526694 w 526694"/>
                <a:gd name="connsiteY3" fmla="*/ 498456 h 749520"/>
                <a:gd name="connsiteX4" fmla="*/ 524637 w 526694"/>
                <a:gd name="connsiteY4" fmla="*/ 608579 h 749520"/>
                <a:gd name="connsiteX5" fmla="*/ 182234 w 526694"/>
                <a:gd name="connsiteY5" fmla="*/ 740690 h 749520"/>
                <a:gd name="connsiteX6" fmla="*/ 0 w 526694"/>
                <a:gd name="connsiteY6" fmla="*/ 736729 h 74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94" h="749520">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NECK">
            <a:extLst>
              <a:ext uri="{FF2B5EF4-FFF2-40B4-BE49-F238E27FC236}">
                <a16:creationId xmlns:a16="http://schemas.microsoft.com/office/drawing/2014/main" id="{0484F986-6986-4E89-B59A-3B94C00584D1}"/>
              </a:ext>
            </a:extLst>
          </p:cNvPr>
          <p:cNvSpPr/>
          <p:nvPr/>
        </p:nvSpPr>
        <p:spPr>
          <a:xfrm flipH="1">
            <a:off x="10736583" y="4917893"/>
            <a:ext cx="333441" cy="694502"/>
          </a:xfrm>
          <a:custGeom>
            <a:avLst/>
            <a:gdLst>
              <a:gd name="connsiteX0" fmla="*/ 69437 w 178787"/>
              <a:gd name="connsiteY0" fmla="*/ 0 h 372385"/>
              <a:gd name="connsiteX1" fmla="*/ 0 w 178787"/>
              <a:gd name="connsiteY1" fmla="*/ 205534 h 372385"/>
              <a:gd name="connsiteX2" fmla="*/ 140083 w 178787"/>
              <a:gd name="connsiteY2" fmla="*/ 365677 h 372385"/>
              <a:gd name="connsiteX3" fmla="*/ 132085 w 178787"/>
              <a:gd name="connsiteY3" fmla="*/ 225542 h 372385"/>
              <a:gd name="connsiteX4" fmla="*/ 178788 w 178787"/>
              <a:gd name="connsiteY4" fmla="*/ 58713 h 37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87" h="372385">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NECK SHADOW">
            <a:extLst>
              <a:ext uri="{FF2B5EF4-FFF2-40B4-BE49-F238E27FC236}">
                <a16:creationId xmlns:a16="http://schemas.microsoft.com/office/drawing/2014/main" id="{89F15B74-6202-404A-9CAA-BB55687AD112}"/>
              </a:ext>
            </a:extLst>
          </p:cNvPr>
          <p:cNvSpPr/>
          <p:nvPr/>
        </p:nvSpPr>
        <p:spPr>
          <a:xfrm flipH="1">
            <a:off x="10736438" y="4917893"/>
            <a:ext cx="235811" cy="547875"/>
          </a:xfrm>
          <a:custGeom>
            <a:avLst/>
            <a:gdLst>
              <a:gd name="connsiteX0" fmla="*/ 79736 w 126439"/>
              <a:gd name="connsiteY0" fmla="*/ 225542 h 293765"/>
              <a:gd name="connsiteX1" fmla="*/ 126439 w 126439"/>
              <a:gd name="connsiteY1" fmla="*/ 58713 h 293765"/>
              <a:gd name="connsiteX2" fmla="*/ 17012 w 126439"/>
              <a:gd name="connsiteY2" fmla="*/ 0 h 293765"/>
              <a:gd name="connsiteX3" fmla="*/ 218 w 126439"/>
              <a:gd name="connsiteY3" fmla="*/ 49506 h 293765"/>
              <a:gd name="connsiteX4" fmla="*/ 67649 w 126439"/>
              <a:gd name="connsiteY4" fmla="*/ 290942 h 293765"/>
              <a:gd name="connsiteX5" fmla="*/ 90795 w 126439"/>
              <a:gd name="connsiteY5" fmla="*/ 282044 h 293765"/>
              <a:gd name="connsiteX6" fmla="*/ 79736 w 126439"/>
              <a:gd name="connsiteY6" fmla="*/ 225542 h 29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39" h="293765">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LEFT ARM">
            <a:extLst>
              <a:ext uri="{FF2B5EF4-FFF2-40B4-BE49-F238E27FC236}">
                <a16:creationId xmlns:a16="http://schemas.microsoft.com/office/drawing/2014/main" id="{E390415E-814D-434A-AD0F-42AC891A2B81}"/>
              </a:ext>
            </a:extLst>
          </p:cNvPr>
          <p:cNvGrpSpPr/>
          <p:nvPr/>
        </p:nvGrpSpPr>
        <p:grpSpPr>
          <a:xfrm>
            <a:off x="9909476" y="4987717"/>
            <a:ext cx="1756100" cy="2001745"/>
            <a:chOff x="5119796" y="1910103"/>
            <a:chExt cx="2054160" cy="2341499"/>
          </a:xfrm>
        </p:grpSpPr>
        <p:sp>
          <p:nvSpPr>
            <p:cNvPr id="22" name="Freeform: Shape 21">
              <a:extLst>
                <a:ext uri="{FF2B5EF4-FFF2-40B4-BE49-F238E27FC236}">
                  <a16:creationId xmlns:a16="http://schemas.microsoft.com/office/drawing/2014/main" id="{59715314-7247-4307-806D-F377703BE7AF}"/>
                </a:ext>
              </a:extLst>
            </p:cNvPr>
            <p:cNvSpPr/>
            <p:nvPr/>
          </p:nvSpPr>
          <p:spPr>
            <a:xfrm rot="407187" flipH="1">
              <a:off x="5119796" y="2604994"/>
              <a:ext cx="2054160" cy="1646608"/>
            </a:xfrm>
            <a:custGeom>
              <a:avLst/>
              <a:gdLst>
                <a:gd name="connsiteX0" fmla="*/ 387207 w 2054160"/>
                <a:gd name="connsiteY0" fmla="*/ 314 h 1646608"/>
                <a:gd name="connsiteX1" fmla="*/ 64046 w 2054160"/>
                <a:gd name="connsiteY1" fmla="*/ 777695 h 1646608"/>
                <a:gd name="connsiteX2" fmla="*/ 42222 w 2054160"/>
                <a:gd name="connsiteY2" fmla="*/ 1620606 h 1646608"/>
                <a:gd name="connsiteX3" fmla="*/ 1428064 w 2054160"/>
                <a:gd name="connsiteY3" fmla="*/ 1286724 h 1646608"/>
                <a:gd name="connsiteX4" fmla="*/ 1461119 w 2054160"/>
                <a:gd name="connsiteY4" fmla="*/ 1278803 h 1646608"/>
                <a:gd name="connsiteX5" fmla="*/ 1507411 w 2054160"/>
                <a:gd name="connsiteY5" fmla="*/ 1273742 h 1646608"/>
                <a:gd name="connsiteX6" fmla="*/ 1553278 w 2054160"/>
                <a:gd name="connsiteY6" fmla="*/ 1275564 h 1646608"/>
                <a:gd name="connsiteX7" fmla="*/ 1741115 w 2054160"/>
                <a:gd name="connsiteY7" fmla="*/ 1327964 h 1646608"/>
                <a:gd name="connsiteX8" fmla="*/ 1867744 w 2054160"/>
                <a:gd name="connsiteY8" fmla="*/ 1231915 h 1646608"/>
                <a:gd name="connsiteX9" fmla="*/ 1963850 w 2054160"/>
                <a:gd name="connsiteY9" fmla="*/ 1306140 h 1646608"/>
                <a:gd name="connsiteX10" fmla="*/ 2038076 w 2054160"/>
                <a:gd name="connsiteY10" fmla="*/ 1341093 h 1646608"/>
                <a:gd name="connsiteX11" fmla="*/ 1810966 w 2054160"/>
                <a:gd name="connsiteY11" fmla="*/ 1031007 h 1646608"/>
                <a:gd name="connsiteX12" fmla="*/ 1474676 w 2054160"/>
                <a:gd name="connsiteY12" fmla="*/ 1100913 h 1646608"/>
                <a:gd name="connsiteX13" fmla="*/ 1471012 w 2054160"/>
                <a:gd name="connsiteY13" fmla="*/ 1104081 h 1646608"/>
                <a:gd name="connsiteX14" fmla="*/ 378512 w 2054160"/>
                <a:gd name="connsiteY14" fmla="*/ 1271188 h 1646608"/>
                <a:gd name="connsiteX15" fmla="*/ 544467 w 2054160"/>
                <a:gd name="connsiteY15" fmla="*/ 445782 h 1646608"/>
                <a:gd name="connsiteX16" fmla="*/ 387207 w 2054160"/>
                <a:gd name="connsiteY16" fmla="*/ 314 h 16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4160" h="1646608">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81A0C90C-BA2B-40EE-BF32-EA7A9EAB32E2}"/>
                </a:ext>
              </a:extLst>
            </p:cNvPr>
            <p:cNvSpPr/>
            <p:nvPr/>
          </p:nvSpPr>
          <p:spPr>
            <a:xfrm>
              <a:off x="6608977" y="1910103"/>
              <a:ext cx="303628" cy="303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4" name="SHIRT SLEEVE">
            <a:extLst>
              <a:ext uri="{FF2B5EF4-FFF2-40B4-BE49-F238E27FC236}">
                <a16:creationId xmlns:a16="http://schemas.microsoft.com/office/drawing/2014/main" id="{2ADDA652-A5E7-43B9-923E-5FB7D367624E}"/>
              </a:ext>
            </a:extLst>
          </p:cNvPr>
          <p:cNvSpPr/>
          <p:nvPr/>
        </p:nvSpPr>
        <p:spPr>
          <a:xfrm flipH="1">
            <a:off x="11150484" y="5477172"/>
            <a:ext cx="524753" cy="892609"/>
          </a:xfrm>
          <a:custGeom>
            <a:avLst/>
            <a:gdLst>
              <a:gd name="connsiteX0" fmla="*/ 183093 w 281367"/>
              <a:gd name="connsiteY0" fmla="*/ 1736 h 478607"/>
              <a:gd name="connsiteX1" fmla="*/ 62966 w 281367"/>
              <a:gd name="connsiteY1" fmla="*/ 129861 h 478607"/>
              <a:gd name="connsiteX2" fmla="*/ 241 w 281367"/>
              <a:gd name="connsiteY2" fmla="*/ 447498 h 478607"/>
              <a:gd name="connsiteX3" fmla="*/ 88324 w 281367"/>
              <a:gd name="connsiteY3" fmla="*/ 471518 h 478607"/>
              <a:gd name="connsiteX4" fmla="*/ 265775 w 281367"/>
              <a:gd name="connsiteY4" fmla="*/ 468946 h 478607"/>
              <a:gd name="connsiteX5" fmla="*/ 280459 w 281367"/>
              <a:gd name="connsiteY5" fmla="*/ 236717 h 478607"/>
              <a:gd name="connsiteX6" fmla="*/ 219123 w 281367"/>
              <a:gd name="connsiteY6" fmla="*/ 21847 h 478607"/>
              <a:gd name="connsiteX7" fmla="*/ 183093 w 281367"/>
              <a:gd name="connsiteY7" fmla="*/ 1736 h 47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367" h="47860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KEYBOARD">
            <a:extLst>
              <a:ext uri="{FF2B5EF4-FFF2-40B4-BE49-F238E27FC236}">
                <a16:creationId xmlns:a16="http://schemas.microsoft.com/office/drawing/2014/main" id="{551B27D4-2B02-4A0F-BD56-860F8453F38A}"/>
              </a:ext>
            </a:extLst>
          </p:cNvPr>
          <p:cNvSpPr/>
          <p:nvPr/>
        </p:nvSpPr>
        <p:spPr>
          <a:xfrm>
            <a:off x="9339703" y="6771595"/>
            <a:ext cx="1239831" cy="73738"/>
          </a:xfrm>
          <a:custGeom>
            <a:avLst/>
            <a:gdLst>
              <a:gd name="connsiteX0" fmla="*/ 721453 w 740715"/>
              <a:gd name="connsiteY0" fmla="*/ 0 h 44054"/>
              <a:gd name="connsiteX1" fmla="*/ 740715 w 740715"/>
              <a:gd name="connsiteY1" fmla="*/ 0 h 44054"/>
              <a:gd name="connsiteX2" fmla="*/ 740715 w 740715"/>
              <a:gd name="connsiteY2" fmla="*/ 44054 h 44054"/>
              <a:gd name="connsiteX3" fmla="*/ 721453 w 740715"/>
              <a:gd name="connsiteY3" fmla="*/ 44054 h 44054"/>
              <a:gd name="connsiteX4" fmla="*/ 19262 w 740715"/>
              <a:gd name="connsiteY4" fmla="*/ 44054 h 44054"/>
              <a:gd name="connsiteX5" fmla="*/ 0 w 740715"/>
              <a:gd name="connsiteY5" fmla="*/ 44054 h 44054"/>
              <a:gd name="connsiteX6" fmla="*/ 0 w 740715"/>
              <a:gd name="connsiteY6" fmla="*/ 0 h 44054"/>
              <a:gd name="connsiteX7" fmla="*/ 19262 w 740715"/>
              <a:gd name="connsiteY7" fmla="*/ 0 h 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15" h="44054">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 name="FACE">
            <a:extLst>
              <a:ext uri="{FF2B5EF4-FFF2-40B4-BE49-F238E27FC236}">
                <a16:creationId xmlns:a16="http://schemas.microsoft.com/office/drawing/2014/main" id="{4F885F31-9C96-48E8-9B1A-861F468584EA}"/>
              </a:ext>
            </a:extLst>
          </p:cNvPr>
          <p:cNvGrpSpPr/>
          <p:nvPr/>
        </p:nvGrpSpPr>
        <p:grpSpPr>
          <a:xfrm>
            <a:off x="10390671" y="4351137"/>
            <a:ext cx="1454006" cy="975425"/>
            <a:chOff x="6178156" y="2127885"/>
            <a:chExt cx="1454006" cy="975425"/>
          </a:xfrm>
        </p:grpSpPr>
        <p:grpSp>
          <p:nvGrpSpPr>
            <p:cNvPr id="27" name="Group 26">
              <a:extLst>
                <a:ext uri="{FF2B5EF4-FFF2-40B4-BE49-F238E27FC236}">
                  <a16:creationId xmlns:a16="http://schemas.microsoft.com/office/drawing/2014/main" id="{763F79BB-AB89-44CE-96FA-32D2B3970EA9}"/>
                </a:ext>
              </a:extLst>
            </p:cNvPr>
            <p:cNvGrpSpPr/>
            <p:nvPr/>
          </p:nvGrpSpPr>
          <p:grpSpPr>
            <a:xfrm>
              <a:off x="6178156" y="2327621"/>
              <a:ext cx="652140" cy="775689"/>
              <a:chOff x="6163286" y="2327089"/>
              <a:chExt cx="652140" cy="775689"/>
            </a:xfrm>
          </p:grpSpPr>
          <p:sp>
            <p:nvSpPr>
              <p:cNvPr id="29" name="Freeform: Shape 28">
                <a:extLst>
                  <a:ext uri="{FF2B5EF4-FFF2-40B4-BE49-F238E27FC236}">
                    <a16:creationId xmlns:a16="http://schemas.microsoft.com/office/drawing/2014/main" id="{12587B61-85B9-4928-A7FB-BD02D0E8448E}"/>
                  </a:ext>
                </a:extLst>
              </p:cNvPr>
              <p:cNvSpPr/>
              <p:nvPr/>
            </p:nvSpPr>
            <p:spPr>
              <a:xfrm rot="21373771" flipH="1">
                <a:off x="6265445" y="2453076"/>
                <a:ext cx="529467" cy="649702"/>
              </a:xfrm>
              <a:custGeom>
                <a:avLst/>
                <a:gdLst>
                  <a:gd name="connsiteX0" fmla="*/ 283896 w 283895"/>
                  <a:gd name="connsiteY0" fmla="*/ 152145 h 348363"/>
                  <a:gd name="connsiteX1" fmla="*/ 195813 w 283895"/>
                  <a:gd name="connsiteY1" fmla="*/ 348318 h 348363"/>
                  <a:gd name="connsiteX2" fmla="*/ 0 w 283895"/>
                  <a:gd name="connsiteY2" fmla="*/ 161660 h 348363"/>
                  <a:gd name="connsiteX3" fmla="*/ 140263 w 283895"/>
                  <a:gd name="connsiteY3" fmla="*/ 0 h 348363"/>
                  <a:gd name="connsiteX4" fmla="*/ 283896 w 283895"/>
                  <a:gd name="connsiteY4" fmla="*/ 152145 h 3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95" h="348363">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4F1EE2A-CEEE-4FEB-B8A2-F875994FA6D7}"/>
                  </a:ext>
                </a:extLst>
              </p:cNvPr>
              <p:cNvSpPr/>
              <p:nvPr/>
            </p:nvSpPr>
            <p:spPr>
              <a:xfrm rot="21373771" flipH="1">
                <a:off x="6163286" y="2327089"/>
                <a:ext cx="652140" cy="498449"/>
              </a:xfrm>
              <a:custGeom>
                <a:avLst/>
                <a:gdLst>
                  <a:gd name="connsiteX0" fmla="*/ 132733 w 289520"/>
                  <a:gd name="connsiteY0" fmla="*/ 329 h 221288"/>
                  <a:gd name="connsiteX1" fmla="*/ 282872 w 289520"/>
                  <a:gd name="connsiteY1" fmla="*/ 140129 h 221288"/>
                  <a:gd name="connsiteX2" fmla="*/ 288221 w 289520"/>
                  <a:gd name="connsiteY2" fmla="*/ 198842 h 221288"/>
                  <a:gd name="connsiteX3" fmla="*/ 212149 w 289520"/>
                  <a:gd name="connsiteY3" fmla="*/ 216201 h 221288"/>
                  <a:gd name="connsiteX4" fmla="*/ 137414 w 289520"/>
                  <a:gd name="connsiteY4" fmla="*/ 218773 h 221288"/>
                  <a:gd name="connsiteX5" fmla="*/ 133402 w 289520"/>
                  <a:gd name="connsiteY5" fmla="*/ 141364 h 221288"/>
                  <a:gd name="connsiteX6" fmla="*/ 113394 w 289520"/>
                  <a:gd name="connsiteY6" fmla="*/ 216099 h 221288"/>
                  <a:gd name="connsiteX7" fmla="*/ 61341 w 289520"/>
                  <a:gd name="connsiteY7" fmla="*/ 210749 h 221288"/>
                  <a:gd name="connsiteX8" fmla="*/ 1265 w 289520"/>
                  <a:gd name="connsiteY8" fmla="*/ 124004 h 221288"/>
                  <a:gd name="connsiteX9" fmla="*/ 23974 w 289520"/>
                  <a:gd name="connsiteY9" fmla="*/ 50606 h 221288"/>
                  <a:gd name="connsiteX10" fmla="*/ 132733 w 289520"/>
                  <a:gd name="connsiteY10" fmla="*/ 329 h 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20" h="221288">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 name="Oval 27">
              <a:extLst>
                <a:ext uri="{FF2B5EF4-FFF2-40B4-BE49-F238E27FC236}">
                  <a16:creationId xmlns:a16="http://schemas.microsoft.com/office/drawing/2014/main" id="{26922E53-9C32-415A-AC35-0B29B913BAC1}"/>
                </a:ext>
              </a:extLst>
            </p:cNvPr>
            <p:cNvSpPr/>
            <p:nvPr/>
          </p:nvSpPr>
          <p:spPr>
            <a:xfrm>
              <a:off x="6956069" y="2127885"/>
              <a:ext cx="676093" cy="676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 name="MONITOR">
            <a:extLst>
              <a:ext uri="{FF2B5EF4-FFF2-40B4-BE49-F238E27FC236}">
                <a16:creationId xmlns:a16="http://schemas.microsoft.com/office/drawing/2014/main" id="{FF0AE8A1-C397-4609-BD75-83D425EAB4EA}"/>
              </a:ext>
            </a:extLst>
          </p:cNvPr>
          <p:cNvGrpSpPr/>
          <p:nvPr/>
        </p:nvGrpSpPr>
        <p:grpSpPr>
          <a:xfrm>
            <a:off x="7456130" y="5283620"/>
            <a:ext cx="1890814" cy="1585422"/>
            <a:chOff x="-4121557" y="1274323"/>
            <a:chExt cx="977494" cy="819616"/>
          </a:xfrm>
        </p:grpSpPr>
        <p:sp>
          <p:nvSpPr>
            <p:cNvPr id="32" name="Freeform: Shape 31">
              <a:extLst>
                <a:ext uri="{FF2B5EF4-FFF2-40B4-BE49-F238E27FC236}">
                  <a16:creationId xmlns:a16="http://schemas.microsoft.com/office/drawing/2014/main" id="{A14C97C8-A620-4AAC-9E8A-02869509E653}"/>
                </a:ext>
              </a:extLst>
            </p:cNvPr>
            <p:cNvSpPr/>
            <p:nvPr/>
          </p:nvSpPr>
          <p:spPr>
            <a:xfrm>
              <a:off x="-4121557" y="1274323"/>
              <a:ext cx="977494" cy="681543"/>
            </a:xfrm>
            <a:custGeom>
              <a:avLst/>
              <a:gdLst>
                <a:gd name="connsiteX0" fmla="*/ 876764 w 953894"/>
                <a:gd name="connsiteY0" fmla="*/ 665569 h 665568"/>
                <a:gd name="connsiteX1" fmla="*/ 169379 w 953894"/>
                <a:gd name="connsiteY1" fmla="*/ 665569 h 665568"/>
                <a:gd name="connsiteX2" fmla="*/ 93538 w 953894"/>
                <a:gd name="connsiteY2" fmla="*/ 601507 h 665568"/>
                <a:gd name="connsiteX3" fmla="*/ 1289 w 953894"/>
                <a:gd name="connsiteY3" fmla="*/ 92300 h 665568"/>
                <a:gd name="connsiteX4" fmla="*/ 77130 w 953894"/>
                <a:gd name="connsiteY4" fmla="*/ 0 h 665568"/>
                <a:gd name="connsiteX5" fmla="*/ 784516 w 953894"/>
                <a:gd name="connsiteY5" fmla="*/ 0 h 665568"/>
                <a:gd name="connsiteX6" fmla="*/ 860331 w 953894"/>
                <a:gd name="connsiteY6" fmla="*/ 64062 h 665568"/>
                <a:gd name="connsiteX7" fmla="*/ 952605 w 953894"/>
                <a:gd name="connsiteY7" fmla="*/ 573269 h 665568"/>
                <a:gd name="connsiteX8" fmla="*/ 876764 w 953894"/>
                <a:gd name="connsiteY8" fmla="*/ 665569 h 665568"/>
                <a:gd name="connsiteX0" fmla="*/ 877454 w 954584"/>
                <a:gd name="connsiteY0" fmla="*/ 665569 h 665569"/>
                <a:gd name="connsiteX1" fmla="*/ 170069 w 954584"/>
                <a:gd name="connsiteY1" fmla="*/ 665569 h 665569"/>
                <a:gd name="connsiteX2" fmla="*/ 94228 w 954584"/>
                <a:gd name="connsiteY2" fmla="*/ 601507 h 665569"/>
                <a:gd name="connsiteX3" fmla="*/ 1979 w 954584"/>
                <a:gd name="connsiteY3" fmla="*/ 92300 h 665569"/>
                <a:gd name="connsiteX4" fmla="*/ 61411 w 954584"/>
                <a:gd name="connsiteY4" fmla="*/ 0 h 665569"/>
                <a:gd name="connsiteX5" fmla="*/ 785206 w 954584"/>
                <a:gd name="connsiteY5" fmla="*/ 0 h 665569"/>
                <a:gd name="connsiteX6" fmla="*/ 861021 w 954584"/>
                <a:gd name="connsiteY6" fmla="*/ 64062 h 665569"/>
                <a:gd name="connsiteX7" fmla="*/ 953295 w 954584"/>
                <a:gd name="connsiteY7" fmla="*/ 573269 h 665569"/>
                <a:gd name="connsiteX8" fmla="*/ 877454 w 954584"/>
                <a:gd name="connsiteY8" fmla="*/ 665569 h 6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584" h="665569">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C075E064-E1CB-4040-AC02-EDB4DA347AB3}"/>
                </a:ext>
              </a:extLst>
            </p:cNvPr>
            <p:cNvSpPr/>
            <p:nvPr/>
          </p:nvSpPr>
          <p:spPr>
            <a:xfrm>
              <a:off x="-4120803" y="1288386"/>
              <a:ext cx="932892" cy="667479"/>
            </a:xfrm>
            <a:custGeom>
              <a:avLst/>
              <a:gdLst>
                <a:gd name="connsiteX0" fmla="*/ 909690 w 911027"/>
                <a:gd name="connsiteY0" fmla="*/ 561439 h 651835"/>
                <a:gd name="connsiteX1" fmla="*/ 815615 w 911027"/>
                <a:gd name="connsiteY1" fmla="*/ 62725 h 651835"/>
                <a:gd name="connsiteX2" fmla="*/ 738206 w 911027"/>
                <a:gd name="connsiteY2" fmla="*/ 0 h 651835"/>
                <a:gd name="connsiteX3" fmla="*/ 19350 w 911027"/>
                <a:gd name="connsiteY3" fmla="*/ 0 h 651835"/>
                <a:gd name="connsiteX4" fmla="*/ 1348 w 911027"/>
                <a:gd name="connsiteY4" fmla="*/ 66480 h 651835"/>
                <a:gd name="connsiteX5" fmla="*/ 96837 w 911027"/>
                <a:gd name="connsiteY5" fmla="*/ 586436 h 651835"/>
                <a:gd name="connsiteX6" fmla="*/ 175352 w 911027"/>
                <a:gd name="connsiteY6" fmla="*/ 651836 h 651835"/>
                <a:gd name="connsiteX7" fmla="*/ 832434 w 911027"/>
                <a:gd name="connsiteY7" fmla="*/ 651836 h 651835"/>
                <a:gd name="connsiteX8" fmla="*/ 909690 w 911027"/>
                <a:gd name="connsiteY8" fmla="*/ 561439 h 6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27" h="651835">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C653C24C-9E53-49C2-ABAE-B960943DCE2E}"/>
                </a:ext>
              </a:extLst>
            </p:cNvPr>
            <p:cNvSpPr/>
            <p:nvPr/>
          </p:nvSpPr>
          <p:spPr>
            <a:xfrm>
              <a:off x="-3758955" y="1647855"/>
              <a:ext cx="454774" cy="446084"/>
            </a:xfrm>
            <a:custGeom>
              <a:avLst/>
              <a:gdLst>
                <a:gd name="connsiteX0" fmla="*/ 385839 w 444115"/>
                <a:gd name="connsiteY0" fmla="*/ 368969 h 435629"/>
                <a:gd name="connsiteX1" fmla="*/ 251543 w 444115"/>
                <a:gd name="connsiteY1" fmla="*/ 368969 h 435629"/>
                <a:gd name="connsiteX2" fmla="*/ 208183 w 444115"/>
                <a:gd name="connsiteY2" fmla="*/ 321340 h 435629"/>
                <a:gd name="connsiteX3" fmla="*/ 208183 w 444115"/>
                <a:gd name="connsiteY3" fmla="*/ 75815 h 435629"/>
                <a:gd name="connsiteX4" fmla="*/ 139157 w 444115"/>
                <a:gd name="connsiteY4" fmla="*/ 0 h 435629"/>
                <a:gd name="connsiteX5" fmla="*/ 69026 w 444115"/>
                <a:gd name="connsiteY5" fmla="*/ 0 h 435629"/>
                <a:gd name="connsiteX6" fmla="*/ 0 w 444115"/>
                <a:gd name="connsiteY6" fmla="*/ 75815 h 435629"/>
                <a:gd name="connsiteX7" fmla="*/ 0 w 444115"/>
                <a:gd name="connsiteY7" fmla="*/ 350761 h 435629"/>
                <a:gd name="connsiteX8" fmla="*/ 77641 w 444115"/>
                <a:gd name="connsiteY8" fmla="*/ 435629 h 435629"/>
                <a:gd name="connsiteX9" fmla="*/ 444116 w 444115"/>
                <a:gd name="connsiteY9" fmla="*/ 433057 h 435629"/>
                <a:gd name="connsiteX10" fmla="*/ 385839 w 444115"/>
                <a:gd name="connsiteY10" fmla="*/ 368969 h 4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15" h="435629">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8666C502-18E5-40E9-9713-C02CCF0BFC33}"/>
                </a:ext>
              </a:extLst>
            </p:cNvPr>
            <p:cNvSpPr/>
            <p:nvPr/>
          </p:nvSpPr>
          <p:spPr>
            <a:xfrm>
              <a:off x="-3753504" y="1654755"/>
              <a:ext cx="445504" cy="438841"/>
            </a:xfrm>
            <a:custGeom>
              <a:avLst/>
              <a:gdLst>
                <a:gd name="connsiteX0" fmla="*/ 0 w 435063"/>
                <a:gd name="connsiteY0" fmla="*/ 74581 h 428556"/>
                <a:gd name="connsiteX1" fmla="*/ 0 w 435063"/>
                <a:gd name="connsiteY1" fmla="*/ 345335 h 428556"/>
                <a:gd name="connsiteX2" fmla="*/ 77410 w 435063"/>
                <a:gd name="connsiteY2" fmla="*/ 428557 h 428556"/>
                <a:gd name="connsiteX3" fmla="*/ 435063 w 435063"/>
                <a:gd name="connsiteY3" fmla="*/ 426319 h 428556"/>
                <a:gd name="connsiteX4" fmla="*/ 372004 w 435063"/>
                <a:gd name="connsiteY4" fmla="*/ 409783 h 428556"/>
                <a:gd name="connsiteX5" fmla="*/ 226752 w 435063"/>
                <a:gd name="connsiteY5" fmla="*/ 409783 h 428556"/>
                <a:gd name="connsiteX6" fmla="*/ 179843 w 435063"/>
                <a:gd name="connsiteY6" fmla="*/ 362874 h 428556"/>
                <a:gd name="connsiteX7" fmla="*/ 179843 w 435063"/>
                <a:gd name="connsiteY7" fmla="*/ 74581 h 428556"/>
                <a:gd name="connsiteX8" fmla="*/ 105262 w 435063"/>
                <a:gd name="connsiteY8" fmla="*/ 0 h 428556"/>
                <a:gd name="connsiteX9" fmla="*/ 74761 w 435063"/>
                <a:gd name="connsiteY9" fmla="*/ 0 h 428556"/>
                <a:gd name="connsiteX10" fmla="*/ 0 w 435063"/>
                <a:gd name="connsiteY10" fmla="*/ 74401 h 428556"/>
                <a:gd name="connsiteX11" fmla="*/ 0 w 435063"/>
                <a:gd name="connsiteY11" fmla="*/ 74581 h 4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063" h="428556">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D6D09A25-88BF-F9C8-EB0C-4CF44C96AC27}"/>
              </a:ext>
            </a:extLst>
          </p:cNvPr>
          <p:cNvSpPr txBox="1"/>
          <p:nvPr/>
        </p:nvSpPr>
        <p:spPr>
          <a:xfrm>
            <a:off x="588666" y="1670153"/>
            <a:ext cx="5107620" cy="4534511"/>
          </a:xfrm>
          <a:prstGeom prst="rect">
            <a:avLst/>
          </a:prstGeom>
          <a:noFill/>
        </p:spPr>
        <p:txBody>
          <a:bodyPr wrap="square">
            <a:spAutoFit/>
          </a:bodyPr>
          <a:lstStyle/>
          <a:p>
            <a:pPr>
              <a:lnSpc>
                <a:spcPct val="150000"/>
              </a:lnSpc>
            </a:pPr>
            <a:r>
              <a:rPr lang="en-US" sz="2400" b="1" i="1" dirty="0" err="1">
                <a:solidFill>
                  <a:srgbClr val="000000"/>
                </a:solidFill>
                <a:effectLst/>
                <a:latin typeface="Times New Roman" panose="02020603050405020304" pitchFamily="18" charset="0"/>
                <a:ea typeface="Times New Roman" panose="02020603050405020304" pitchFamily="18" charset="0"/>
              </a:rPr>
              <a:t>Mô</a:t>
            </a:r>
            <a:r>
              <a:rPr lang="en-US" sz="2400" b="1" i="1" dirty="0">
                <a:solidFill>
                  <a:srgbClr val="000000"/>
                </a:solidFill>
                <a:effectLst/>
                <a:latin typeface="Times New Roman" panose="02020603050405020304" pitchFamily="18" charset="0"/>
                <a:ea typeface="Times New Roman" panose="02020603050405020304" pitchFamily="18" charset="0"/>
              </a:rPr>
              <a:t> </a:t>
            </a:r>
            <a:r>
              <a:rPr lang="en-US" sz="2400" b="1" i="1" dirty="0" err="1">
                <a:solidFill>
                  <a:srgbClr val="000000"/>
                </a:solidFill>
                <a:effectLst/>
                <a:latin typeface="Times New Roman" panose="02020603050405020304" pitchFamily="18" charset="0"/>
                <a:ea typeface="Times New Roman" panose="02020603050405020304" pitchFamily="18" charset="0"/>
              </a:rPr>
              <a:t>hình</a:t>
            </a:r>
            <a:r>
              <a:rPr lang="en-US" sz="2400" b="1" i="1" dirty="0">
                <a:solidFill>
                  <a:srgbClr val="000000"/>
                </a:solidFill>
                <a:effectLst/>
                <a:latin typeface="Times New Roman" panose="02020603050405020304" pitchFamily="18" charset="0"/>
                <a:ea typeface="Times New Roman" panose="02020603050405020304" pitchFamily="18" charset="0"/>
              </a:rPr>
              <a:t> 3 </a:t>
            </a:r>
            <a:r>
              <a:rPr lang="en-US" sz="2400" b="1" i="1" dirty="0" err="1">
                <a:solidFill>
                  <a:srgbClr val="000000"/>
                </a:solidFill>
                <a:effectLst/>
                <a:latin typeface="Times New Roman" panose="02020603050405020304" pitchFamily="18" charset="0"/>
                <a:ea typeface="Times New Roman" panose="02020603050405020304" pitchFamily="18" charset="0"/>
              </a:rPr>
              <a:t>lớp</a:t>
            </a:r>
            <a:endParaRPr lang="vi-VN" sz="2400" b="1" i="1" dirty="0">
              <a:solidFill>
                <a:srgbClr val="ED7D31"/>
              </a:solidFill>
              <a:effectLst/>
              <a:latin typeface="Times New Roman" panose="02020603050405020304" pitchFamily="18" charset="0"/>
              <a:ea typeface="Times New Roman" panose="02020603050405020304" pitchFamily="18" charset="0"/>
            </a:endParaRPr>
          </a:p>
          <a:p>
            <a:pPr algn="just">
              <a:lnSpc>
                <a:spcPct val="150000"/>
              </a:lnSpc>
              <a:spcBef>
                <a:spcPts val="600"/>
              </a:spcBef>
              <a:spcAft>
                <a:spcPts val="600"/>
              </a:spcAft>
            </a:pP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Chúng</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em</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sử</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dụng</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kiến</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trúc</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ba</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lớp</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(three-tier architecture)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để</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tương</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tác</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với</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giao</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diện</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người</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dùng</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thực</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hiện</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các</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query,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thao</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tác</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trên</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các</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dữ</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liệu</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truy</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cập</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thay</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đổi</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Kiến</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trúc</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ba</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lớp</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là</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một</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kiến</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trúc</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phần</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mềm</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khá</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phổ</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biến</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và</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được</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sử</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dụng</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rộng</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rãi</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endParaRPr lang="vi-VN"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72B448CB-67BE-CF30-8CB9-AB55F1B9CC35}"/>
              </a:ext>
            </a:extLst>
          </p:cNvPr>
          <p:cNvSpPr txBox="1"/>
          <p:nvPr/>
        </p:nvSpPr>
        <p:spPr>
          <a:xfrm>
            <a:off x="1648918" y="971349"/>
            <a:ext cx="8930616" cy="738664"/>
          </a:xfrm>
          <a:prstGeom prst="rect">
            <a:avLst/>
          </a:prstGeom>
          <a:noFill/>
        </p:spPr>
        <p:txBody>
          <a:bodyPr wrap="square">
            <a:spAutoFit/>
          </a:bodyPr>
          <a:lstStyle/>
          <a:p>
            <a:r>
              <a:rPr lang="vi-VN" sz="4200" b="1" dirty="0">
                <a:solidFill>
                  <a:schemeClr val="accent1"/>
                </a:solidFill>
                <a:effectLst/>
                <a:latin typeface="+mj-lt"/>
                <a:ea typeface="Calibri" panose="020F0502020204030204" pitchFamily="34" charset="0"/>
              </a:rPr>
              <a:t>XÂY DỰNG VÀ DEMO PHẦN MỀM </a:t>
            </a:r>
            <a:endParaRPr lang="vi-VN" sz="4200" b="1" dirty="0">
              <a:solidFill>
                <a:schemeClr val="accent1"/>
              </a:solidFill>
              <a:latin typeface="+mj-lt"/>
            </a:endParaRPr>
          </a:p>
        </p:txBody>
      </p:sp>
      <p:pic>
        <p:nvPicPr>
          <p:cNvPr id="70" name="Picture 69">
            <a:extLst>
              <a:ext uri="{FF2B5EF4-FFF2-40B4-BE49-F238E27FC236}">
                <a16:creationId xmlns:a16="http://schemas.microsoft.com/office/drawing/2014/main" id="{B8F19CF8-93B9-173A-0E3F-7D70B9F266B5}"/>
              </a:ext>
            </a:extLst>
          </p:cNvPr>
          <p:cNvPicPr>
            <a:picLocks noChangeAspect="1"/>
          </p:cNvPicPr>
          <p:nvPr/>
        </p:nvPicPr>
        <p:blipFill>
          <a:blip r:embed="rId3"/>
          <a:stretch>
            <a:fillRect/>
          </a:stretch>
        </p:blipFill>
        <p:spPr>
          <a:xfrm>
            <a:off x="6748794" y="1912736"/>
            <a:ext cx="3470519" cy="3269188"/>
          </a:xfrm>
          <a:prstGeom prst="rect">
            <a:avLst/>
          </a:prstGeom>
          <a:noFill/>
          <a:ln>
            <a:noFill/>
          </a:ln>
        </p:spPr>
      </p:pic>
    </p:spTree>
    <p:extLst>
      <p:ext uri="{BB962C8B-B14F-4D97-AF65-F5344CB8AC3E}">
        <p14:creationId xmlns:p14="http://schemas.microsoft.com/office/powerpoint/2010/main" val="2191164920"/>
      </p:ext>
    </p:extLst>
  </p:cSld>
  <p:clrMapOvr>
    <a:masterClrMapping/>
  </p:clrMapOvr>
  <p:transition spd="slow" advTm="405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667" decel="49333" autoRev="1" fill="hold" nodeType="withEffect">
                                  <p:stCondLst>
                                    <p:cond delay="0"/>
                                  </p:stCondLst>
                                  <p:childTnLst>
                                    <p:animRot by="-480000">
                                      <p:cBhvr>
                                        <p:cTn id="6" dur="750" fill="hold"/>
                                        <p:tgtEl>
                                          <p:spTgt spid="21"/>
                                        </p:tgtEl>
                                        <p:attrNameLst>
                                          <p:attrName>r</p:attrName>
                                        </p:attrNameLst>
                                      </p:cBhvr>
                                    </p:animRot>
                                  </p:childTnLst>
                                </p:cTn>
                              </p:par>
                              <p:par>
                                <p:cTn id="7" presetID="8" presetClass="emph" presetSubtype="0" repeatCount="indefinite" accel="52000" decel="48000" autoRev="1" fill="hold" grpId="0" nodeType="withEffect">
                                  <p:stCondLst>
                                    <p:cond delay="500"/>
                                  </p:stCondLst>
                                  <p:childTnLst>
                                    <p:animRot by="-480000">
                                      <p:cBhvr>
                                        <p:cTn id="8" dur="750" fill="hold"/>
                                        <p:tgtEl>
                                          <p:spTgt spid="12"/>
                                        </p:tgtEl>
                                        <p:attrNameLst>
                                          <p:attrName>r</p:attrName>
                                        </p:attrNameLst>
                                      </p:cBhvr>
                                    </p:animRot>
                                  </p:childTnLst>
                                </p:cTn>
                              </p:par>
                              <p:par>
                                <p:cTn id="9" presetID="8" presetClass="emph" presetSubtype="0" repeatCount="indefinite" accel="46000" decel="54000" autoRev="1" fill="hold" grpId="0" nodeType="withEffect">
                                  <p:stCondLst>
                                    <p:cond delay="0"/>
                                  </p:stCondLst>
                                  <p:childTnLst>
                                    <p:animRot by="180000">
                                      <p:cBhvr>
                                        <p:cTn id="10" dur="750" fill="hold"/>
                                        <p:tgtEl>
                                          <p:spTgt spid="14"/>
                                        </p:tgtEl>
                                        <p:attrNameLst>
                                          <p:attrName>r</p:attrName>
                                        </p:attrNameLst>
                                      </p:cBhvr>
                                    </p:animRot>
                                  </p:childTnLst>
                                </p:cTn>
                              </p:par>
                              <p:par>
                                <p:cTn id="11" presetID="8" presetClass="emph" presetSubtype="0" repeatCount="indefinite" accel="46000" decel="54000" autoRev="1" fill="hold" nodeType="withEffect">
                                  <p:stCondLst>
                                    <p:cond delay="0"/>
                                  </p:stCondLst>
                                  <p:childTnLst>
                                    <p:animRot by="180000">
                                      <p:cBhvr>
                                        <p:cTn id="12" dur="750" fill="hold"/>
                                        <p:tgtEl>
                                          <p:spTgt spid="26"/>
                                        </p:tgtEl>
                                        <p:attrNameLst>
                                          <p:attrName>r</p:attrName>
                                        </p:attrNameLst>
                                      </p:cBhvr>
                                    </p:animRo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APP WINDOW (BACK)">
            <a:extLst>
              <a:ext uri="{FF2B5EF4-FFF2-40B4-BE49-F238E27FC236}">
                <a16:creationId xmlns:a16="http://schemas.microsoft.com/office/drawing/2014/main" id="{AB581045-901B-4F09-B4E3-69F1B4F18797}"/>
              </a:ext>
            </a:extLst>
          </p:cNvPr>
          <p:cNvGrpSpPr/>
          <p:nvPr/>
        </p:nvGrpSpPr>
        <p:grpSpPr>
          <a:xfrm>
            <a:off x="186896" y="170557"/>
            <a:ext cx="11502887" cy="6188765"/>
            <a:chOff x="344557" y="334618"/>
            <a:chExt cx="11502887" cy="6188765"/>
          </a:xfrm>
        </p:grpSpPr>
        <p:sp>
          <p:nvSpPr>
            <p:cNvPr id="51" name="Rectangle 50">
              <a:extLst>
                <a:ext uri="{FF2B5EF4-FFF2-40B4-BE49-F238E27FC236}">
                  <a16:creationId xmlns:a16="http://schemas.microsoft.com/office/drawing/2014/main" id="{8AAE5236-4093-409C-8321-2466E834C203}"/>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A72F20B3-DA11-43FE-A149-73F2BC0942DA}"/>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BC1B7F42-9B4F-4E47-9669-4003BF9D93BB}"/>
                </a:ext>
              </a:extLst>
            </p:cNvPr>
            <p:cNvGrpSpPr/>
            <p:nvPr/>
          </p:nvGrpSpPr>
          <p:grpSpPr>
            <a:xfrm>
              <a:off x="486382" y="464073"/>
              <a:ext cx="175098" cy="175098"/>
              <a:chOff x="2256816" y="1157591"/>
              <a:chExt cx="447474" cy="447473"/>
            </a:xfrm>
          </p:grpSpPr>
          <p:cxnSp>
            <p:nvCxnSpPr>
              <p:cNvPr id="57" name="Straight Connector 56">
                <a:extLst>
                  <a:ext uri="{FF2B5EF4-FFF2-40B4-BE49-F238E27FC236}">
                    <a16:creationId xmlns:a16="http://schemas.microsoft.com/office/drawing/2014/main" id="{F671F7D4-4D5E-4033-8C6F-32F51ACF92B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D554FD-B0ED-4543-84BA-8347C8A91FF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BBD9EFE-145E-4812-AC1E-94390709A34F}"/>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C7E3916-22D2-4D4C-AE70-0EA453B33D97}"/>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28A2C12-12D2-4965-8D44-CFBD6F1CCBF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APP WINDOW (MID)">
            <a:extLst>
              <a:ext uri="{FF2B5EF4-FFF2-40B4-BE49-F238E27FC236}">
                <a16:creationId xmlns:a16="http://schemas.microsoft.com/office/drawing/2014/main" id="{BE6D2CB3-EF92-4F39-B289-EE5782E63B75}"/>
              </a:ext>
            </a:extLst>
          </p:cNvPr>
          <p:cNvGrpSpPr/>
          <p:nvPr/>
        </p:nvGrpSpPr>
        <p:grpSpPr>
          <a:xfrm>
            <a:off x="268423" y="244386"/>
            <a:ext cx="11502887" cy="6188765"/>
            <a:chOff x="344557" y="334618"/>
            <a:chExt cx="11502887" cy="6188765"/>
          </a:xfrm>
        </p:grpSpPr>
        <p:sp>
          <p:nvSpPr>
            <p:cNvPr id="60" name="Rectangle 59">
              <a:extLst>
                <a:ext uri="{FF2B5EF4-FFF2-40B4-BE49-F238E27FC236}">
                  <a16:creationId xmlns:a16="http://schemas.microsoft.com/office/drawing/2014/main" id="{48D0613E-646A-4EE6-B7DF-3DFD43F53178}"/>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F92C22C4-4A07-4CDB-88EB-45C7554608D9}"/>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B1B9B6D0-8ED1-4CF6-ABA2-F6DE2BB22343}"/>
                </a:ext>
              </a:extLst>
            </p:cNvPr>
            <p:cNvGrpSpPr/>
            <p:nvPr/>
          </p:nvGrpSpPr>
          <p:grpSpPr>
            <a:xfrm>
              <a:off x="486382" y="464073"/>
              <a:ext cx="175098" cy="175098"/>
              <a:chOff x="2256816" y="1157591"/>
              <a:chExt cx="447474" cy="447473"/>
            </a:xfrm>
          </p:grpSpPr>
          <p:cxnSp>
            <p:nvCxnSpPr>
              <p:cNvPr id="66" name="Straight Connector 65">
                <a:extLst>
                  <a:ext uri="{FF2B5EF4-FFF2-40B4-BE49-F238E27FC236}">
                    <a16:creationId xmlns:a16="http://schemas.microsoft.com/office/drawing/2014/main" id="{1F541EB8-85AD-4507-BFBE-7B5903DCF0AA}"/>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911DE6-D9FE-4E8C-B476-6C6E12028F34}"/>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95D9F86B-2703-4E9D-B4B8-E44AC52866EC}"/>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ADF673-6117-469B-9EFE-D4B7384E22AB}"/>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5BCC7F-3F5E-46DB-9F10-CDEE1E543BD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7" name="APP WINDOW (FRONT)">
            <a:extLst>
              <a:ext uri="{FF2B5EF4-FFF2-40B4-BE49-F238E27FC236}">
                <a16:creationId xmlns:a16="http://schemas.microsoft.com/office/drawing/2014/main" id="{6011B916-5263-463B-B098-D0676F366B0B}"/>
              </a:ext>
            </a:extLst>
          </p:cNvPr>
          <p:cNvGrpSpPr/>
          <p:nvPr/>
        </p:nvGrpSpPr>
        <p:grpSpPr>
          <a:xfrm>
            <a:off x="344557" y="3346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RIGHT HAND">
            <a:extLst>
              <a:ext uri="{FF2B5EF4-FFF2-40B4-BE49-F238E27FC236}">
                <a16:creationId xmlns:a16="http://schemas.microsoft.com/office/drawing/2014/main" id="{1B5E57BF-CBBB-4556-BE8A-B5A7AF59A122}"/>
              </a:ext>
            </a:extLst>
          </p:cNvPr>
          <p:cNvSpPr/>
          <p:nvPr/>
        </p:nvSpPr>
        <p:spPr>
          <a:xfrm rot="220563" flipH="1">
            <a:off x="9824159" y="6623628"/>
            <a:ext cx="790308" cy="220814"/>
          </a:xfrm>
          <a:custGeom>
            <a:avLst/>
            <a:gdLst>
              <a:gd name="connsiteX0" fmla="*/ 0 w 423755"/>
              <a:gd name="connsiteY0" fmla="*/ 31654 h 118398"/>
              <a:gd name="connsiteX1" fmla="*/ 136148 w 423755"/>
              <a:gd name="connsiteY1" fmla="*/ 55674 h 118398"/>
              <a:gd name="connsiteX2" fmla="*/ 298966 w 423755"/>
              <a:gd name="connsiteY2" fmla="*/ 947 h 118398"/>
              <a:gd name="connsiteX3" fmla="*/ 417729 w 423755"/>
              <a:gd name="connsiteY3" fmla="*/ 54336 h 118398"/>
              <a:gd name="connsiteX4" fmla="*/ 392398 w 423755"/>
              <a:gd name="connsiteY4" fmla="*/ 65009 h 118398"/>
              <a:gd name="connsiteX5" fmla="*/ 284384 w 423755"/>
              <a:gd name="connsiteY5" fmla="*/ 36977 h 118398"/>
              <a:gd name="connsiteX6" fmla="*/ 357782 w 423755"/>
              <a:gd name="connsiteY6" fmla="*/ 62335 h 118398"/>
              <a:gd name="connsiteX7" fmla="*/ 122904 w 423755"/>
              <a:gd name="connsiteY7" fmla="*/ 118399 h 118398"/>
              <a:gd name="connsiteX8" fmla="*/ 6789 w 423755"/>
              <a:gd name="connsiteY8" fmla="*/ 109063 h 11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755" h="118398">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IRL HAIR">
            <a:extLst>
              <a:ext uri="{FF2B5EF4-FFF2-40B4-BE49-F238E27FC236}">
                <a16:creationId xmlns:a16="http://schemas.microsoft.com/office/drawing/2014/main" id="{678B6B4A-C10B-4542-A7C5-462B8E2A1A17}"/>
              </a:ext>
            </a:extLst>
          </p:cNvPr>
          <p:cNvSpPr/>
          <p:nvPr/>
        </p:nvSpPr>
        <p:spPr>
          <a:xfrm rot="21373771" flipH="1">
            <a:off x="10454609" y="4475108"/>
            <a:ext cx="1610681" cy="1730535"/>
          </a:xfrm>
          <a:custGeom>
            <a:avLst/>
            <a:gdLst>
              <a:gd name="connsiteX0" fmla="*/ 860389 w 863630"/>
              <a:gd name="connsiteY0" fmla="*/ 196250 h 927895"/>
              <a:gd name="connsiteX1" fmla="*/ 796326 w 863630"/>
              <a:gd name="connsiteY1" fmla="*/ 572600 h 927895"/>
              <a:gd name="connsiteX2" fmla="*/ 530073 w 863630"/>
              <a:gd name="connsiteY2" fmla="*/ 632676 h 927895"/>
              <a:gd name="connsiteX3" fmla="*/ 236456 w 863630"/>
              <a:gd name="connsiteY3" fmla="*/ 927604 h 927895"/>
              <a:gd name="connsiteX4" fmla="*/ 137701 w 863630"/>
              <a:gd name="connsiteY4" fmla="*/ 481843 h 927895"/>
              <a:gd name="connsiteX5" fmla="*/ 478021 w 863630"/>
              <a:gd name="connsiteY5" fmla="*/ 146872 h 927895"/>
              <a:gd name="connsiteX6" fmla="*/ 792340 w 863630"/>
              <a:gd name="connsiteY6" fmla="*/ 68125 h 927895"/>
              <a:gd name="connsiteX7" fmla="*/ 860389 w 863630"/>
              <a:gd name="connsiteY7" fmla="*/ 196250 h 9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30" h="927895">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IRT SLEEVE">
            <a:extLst>
              <a:ext uri="{FF2B5EF4-FFF2-40B4-BE49-F238E27FC236}">
                <a16:creationId xmlns:a16="http://schemas.microsoft.com/office/drawing/2014/main" id="{A8FBB2E6-7B5C-4CD2-978D-8CB82E01EC0D}"/>
              </a:ext>
            </a:extLst>
          </p:cNvPr>
          <p:cNvSpPr/>
          <p:nvPr/>
        </p:nvSpPr>
        <p:spPr>
          <a:xfrm flipH="1">
            <a:off x="10581636" y="5364050"/>
            <a:ext cx="233174" cy="306174"/>
          </a:xfrm>
          <a:custGeom>
            <a:avLst/>
            <a:gdLst>
              <a:gd name="connsiteX0" fmla="*/ 0 w 125025"/>
              <a:gd name="connsiteY0" fmla="*/ 0 h 164167"/>
              <a:gd name="connsiteX1" fmla="*/ 124113 w 125025"/>
              <a:gd name="connsiteY1" fmla="*/ 152119 h 164167"/>
              <a:gd name="connsiteX2" fmla="*/ 0 w 125025"/>
              <a:gd name="connsiteY2" fmla="*/ 0 h 164167"/>
            </a:gdLst>
            <a:ahLst/>
            <a:cxnLst>
              <a:cxn ang="0">
                <a:pos x="connsiteX0" y="connsiteY0"/>
              </a:cxn>
              <a:cxn ang="0">
                <a:pos x="connsiteX1" y="connsiteY1"/>
              </a:cxn>
              <a:cxn ang="0">
                <a:pos x="connsiteX2" y="connsiteY2"/>
              </a:cxn>
            </a:cxnLst>
            <a:rect l="l" t="t" r="r" b="b"/>
            <a:pathLst>
              <a:path w="125025" h="164167">
                <a:moveTo>
                  <a:pt x="0" y="0"/>
                </a:moveTo>
                <a:cubicBezTo>
                  <a:pt x="69720" y="13682"/>
                  <a:pt x="110765" y="87440"/>
                  <a:pt x="124113" y="152119"/>
                </a:cubicBezTo>
                <a:cubicBezTo>
                  <a:pt x="137460" y="216799"/>
                  <a:pt x="0" y="0"/>
                  <a:pt x="0" y="0"/>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IRL BODY">
            <a:extLst>
              <a:ext uri="{FF2B5EF4-FFF2-40B4-BE49-F238E27FC236}">
                <a16:creationId xmlns:a16="http://schemas.microsoft.com/office/drawing/2014/main" id="{89523DE9-4FFF-4844-A2F2-299073F9FFE7}"/>
              </a:ext>
            </a:extLst>
          </p:cNvPr>
          <p:cNvGrpSpPr/>
          <p:nvPr/>
        </p:nvGrpSpPr>
        <p:grpSpPr>
          <a:xfrm flipH="1">
            <a:off x="10479300" y="5239472"/>
            <a:ext cx="1020140" cy="1731775"/>
            <a:chOff x="-78867" y="1285736"/>
            <a:chExt cx="546988" cy="928560"/>
          </a:xfrm>
        </p:grpSpPr>
        <p:sp>
          <p:nvSpPr>
            <p:cNvPr id="17" name="Freeform: Shape 16">
              <a:extLst>
                <a:ext uri="{FF2B5EF4-FFF2-40B4-BE49-F238E27FC236}">
                  <a16:creationId xmlns:a16="http://schemas.microsoft.com/office/drawing/2014/main" id="{6039D692-27CF-494B-B432-6D49B8EDD236}"/>
                </a:ext>
              </a:extLst>
            </p:cNvPr>
            <p:cNvSpPr/>
            <p:nvPr/>
          </p:nvSpPr>
          <p:spPr>
            <a:xfrm>
              <a:off x="-60755" y="1285736"/>
              <a:ext cx="528876" cy="928560"/>
            </a:xfrm>
            <a:custGeom>
              <a:avLst/>
              <a:gdLst>
                <a:gd name="connsiteX0" fmla="*/ 232197 w 528876"/>
                <a:gd name="connsiteY0" fmla="*/ 17086 h 928560"/>
                <a:gd name="connsiteX1" fmla="*/ 25994 w 528876"/>
                <a:gd name="connsiteY1" fmla="*/ 151228 h 928560"/>
                <a:gd name="connsiteX2" fmla="*/ 76040 w 528876"/>
                <a:gd name="connsiteY2" fmla="*/ 845884 h 928560"/>
                <a:gd name="connsiteX3" fmla="*/ 516478 w 528876"/>
                <a:gd name="connsiteY3" fmla="*/ 861906 h 928560"/>
                <a:gd name="connsiteX4" fmla="*/ 524527 w 528876"/>
                <a:gd name="connsiteY4" fmla="*/ 475526 h 928560"/>
                <a:gd name="connsiteX5" fmla="*/ 401752 w 528876"/>
                <a:gd name="connsiteY5" fmla="*/ 123865 h 928560"/>
                <a:gd name="connsiteX6" fmla="*/ 232197 w 528876"/>
                <a:gd name="connsiteY6" fmla="*/ 17086 h 9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876" h="928560">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2F2F547E-00AD-4711-8F25-DCFFFEA12EEE}"/>
                </a:ext>
              </a:extLst>
            </p:cNvPr>
            <p:cNvSpPr/>
            <p:nvPr/>
          </p:nvSpPr>
          <p:spPr>
            <a:xfrm>
              <a:off x="-78867" y="1438971"/>
              <a:ext cx="526694" cy="749520"/>
            </a:xfrm>
            <a:custGeom>
              <a:avLst/>
              <a:gdLst>
                <a:gd name="connsiteX0" fmla="*/ 118301 w 526694"/>
                <a:gd name="connsiteY0" fmla="*/ 0 h 749520"/>
                <a:gd name="connsiteX1" fmla="*/ 286467 w 526694"/>
                <a:gd name="connsiteY1" fmla="*/ 350324 h 749520"/>
                <a:gd name="connsiteX2" fmla="*/ 240433 w 526694"/>
                <a:gd name="connsiteY2" fmla="*/ 520496 h 749520"/>
                <a:gd name="connsiteX3" fmla="*/ 526694 w 526694"/>
                <a:gd name="connsiteY3" fmla="*/ 498456 h 749520"/>
                <a:gd name="connsiteX4" fmla="*/ 524637 w 526694"/>
                <a:gd name="connsiteY4" fmla="*/ 608579 h 749520"/>
                <a:gd name="connsiteX5" fmla="*/ 182234 w 526694"/>
                <a:gd name="connsiteY5" fmla="*/ 740690 h 749520"/>
                <a:gd name="connsiteX6" fmla="*/ 0 w 526694"/>
                <a:gd name="connsiteY6" fmla="*/ 736729 h 74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94" h="749520">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NECK">
            <a:extLst>
              <a:ext uri="{FF2B5EF4-FFF2-40B4-BE49-F238E27FC236}">
                <a16:creationId xmlns:a16="http://schemas.microsoft.com/office/drawing/2014/main" id="{0484F986-6986-4E89-B59A-3B94C00584D1}"/>
              </a:ext>
            </a:extLst>
          </p:cNvPr>
          <p:cNvSpPr/>
          <p:nvPr/>
        </p:nvSpPr>
        <p:spPr>
          <a:xfrm flipH="1">
            <a:off x="10736583" y="4917893"/>
            <a:ext cx="333441" cy="694502"/>
          </a:xfrm>
          <a:custGeom>
            <a:avLst/>
            <a:gdLst>
              <a:gd name="connsiteX0" fmla="*/ 69437 w 178787"/>
              <a:gd name="connsiteY0" fmla="*/ 0 h 372385"/>
              <a:gd name="connsiteX1" fmla="*/ 0 w 178787"/>
              <a:gd name="connsiteY1" fmla="*/ 205534 h 372385"/>
              <a:gd name="connsiteX2" fmla="*/ 140083 w 178787"/>
              <a:gd name="connsiteY2" fmla="*/ 365677 h 372385"/>
              <a:gd name="connsiteX3" fmla="*/ 132085 w 178787"/>
              <a:gd name="connsiteY3" fmla="*/ 225542 h 372385"/>
              <a:gd name="connsiteX4" fmla="*/ 178788 w 178787"/>
              <a:gd name="connsiteY4" fmla="*/ 58713 h 37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87" h="372385">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NECK SHADOW">
            <a:extLst>
              <a:ext uri="{FF2B5EF4-FFF2-40B4-BE49-F238E27FC236}">
                <a16:creationId xmlns:a16="http://schemas.microsoft.com/office/drawing/2014/main" id="{89F15B74-6202-404A-9CAA-BB55687AD112}"/>
              </a:ext>
            </a:extLst>
          </p:cNvPr>
          <p:cNvSpPr/>
          <p:nvPr/>
        </p:nvSpPr>
        <p:spPr>
          <a:xfrm flipH="1">
            <a:off x="10736438" y="4917893"/>
            <a:ext cx="235811" cy="547875"/>
          </a:xfrm>
          <a:custGeom>
            <a:avLst/>
            <a:gdLst>
              <a:gd name="connsiteX0" fmla="*/ 79736 w 126439"/>
              <a:gd name="connsiteY0" fmla="*/ 225542 h 293765"/>
              <a:gd name="connsiteX1" fmla="*/ 126439 w 126439"/>
              <a:gd name="connsiteY1" fmla="*/ 58713 h 293765"/>
              <a:gd name="connsiteX2" fmla="*/ 17012 w 126439"/>
              <a:gd name="connsiteY2" fmla="*/ 0 h 293765"/>
              <a:gd name="connsiteX3" fmla="*/ 218 w 126439"/>
              <a:gd name="connsiteY3" fmla="*/ 49506 h 293765"/>
              <a:gd name="connsiteX4" fmla="*/ 67649 w 126439"/>
              <a:gd name="connsiteY4" fmla="*/ 290942 h 293765"/>
              <a:gd name="connsiteX5" fmla="*/ 90795 w 126439"/>
              <a:gd name="connsiteY5" fmla="*/ 282044 h 293765"/>
              <a:gd name="connsiteX6" fmla="*/ 79736 w 126439"/>
              <a:gd name="connsiteY6" fmla="*/ 225542 h 29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39" h="293765">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LEFT ARM">
            <a:extLst>
              <a:ext uri="{FF2B5EF4-FFF2-40B4-BE49-F238E27FC236}">
                <a16:creationId xmlns:a16="http://schemas.microsoft.com/office/drawing/2014/main" id="{E390415E-814D-434A-AD0F-42AC891A2B81}"/>
              </a:ext>
            </a:extLst>
          </p:cNvPr>
          <p:cNvGrpSpPr/>
          <p:nvPr/>
        </p:nvGrpSpPr>
        <p:grpSpPr>
          <a:xfrm>
            <a:off x="9909476" y="4987717"/>
            <a:ext cx="1756100" cy="2001745"/>
            <a:chOff x="5119796" y="1910103"/>
            <a:chExt cx="2054160" cy="2341499"/>
          </a:xfrm>
        </p:grpSpPr>
        <p:sp>
          <p:nvSpPr>
            <p:cNvPr id="22" name="Freeform: Shape 21">
              <a:extLst>
                <a:ext uri="{FF2B5EF4-FFF2-40B4-BE49-F238E27FC236}">
                  <a16:creationId xmlns:a16="http://schemas.microsoft.com/office/drawing/2014/main" id="{59715314-7247-4307-806D-F377703BE7AF}"/>
                </a:ext>
              </a:extLst>
            </p:cNvPr>
            <p:cNvSpPr/>
            <p:nvPr/>
          </p:nvSpPr>
          <p:spPr>
            <a:xfrm rot="407187" flipH="1">
              <a:off x="5119796" y="2604994"/>
              <a:ext cx="2054160" cy="1646608"/>
            </a:xfrm>
            <a:custGeom>
              <a:avLst/>
              <a:gdLst>
                <a:gd name="connsiteX0" fmla="*/ 387207 w 2054160"/>
                <a:gd name="connsiteY0" fmla="*/ 314 h 1646608"/>
                <a:gd name="connsiteX1" fmla="*/ 64046 w 2054160"/>
                <a:gd name="connsiteY1" fmla="*/ 777695 h 1646608"/>
                <a:gd name="connsiteX2" fmla="*/ 42222 w 2054160"/>
                <a:gd name="connsiteY2" fmla="*/ 1620606 h 1646608"/>
                <a:gd name="connsiteX3" fmla="*/ 1428064 w 2054160"/>
                <a:gd name="connsiteY3" fmla="*/ 1286724 h 1646608"/>
                <a:gd name="connsiteX4" fmla="*/ 1461119 w 2054160"/>
                <a:gd name="connsiteY4" fmla="*/ 1278803 h 1646608"/>
                <a:gd name="connsiteX5" fmla="*/ 1507411 w 2054160"/>
                <a:gd name="connsiteY5" fmla="*/ 1273742 h 1646608"/>
                <a:gd name="connsiteX6" fmla="*/ 1553278 w 2054160"/>
                <a:gd name="connsiteY6" fmla="*/ 1275564 h 1646608"/>
                <a:gd name="connsiteX7" fmla="*/ 1741115 w 2054160"/>
                <a:gd name="connsiteY7" fmla="*/ 1327964 h 1646608"/>
                <a:gd name="connsiteX8" fmla="*/ 1867744 w 2054160"/>
                <a:gd name="connsiteY8" fmla="*/ 1231915 h 1646608"/>
                <a:gd name="connsiteX9" fmla="*/ 1963850 w 2054160"/>
                <a:gd name="connsiteY9" fmla="*/ 1306140 h 1646608"/>
                <a:gd name="connsiteX10" fmla="*/ 2038076 w 2054160"/>
                <a:gd name="connsiteY10" fmla="*/ 1341093 h 1646608"/>
                <a:gd name="connsiteX11" fmla="*/ 1810966 w 2054160"/>
                <a:gd name="connsiteY11" fmla="*/ 1031007 h 1646608"/>
                <a:gd name="connsiteX12" fmla="*/ 1474676 w 2054160"/>
                <a:gd name="connsiteY12" fmla="*/ 1100913 h 1646608"/>
                <a:gd name="connsiteX13" fmla="*/ 1471012 w 2054160"/>
                <a:gd name="connsiteY13" fmla="*/ 1104081 h 1646608"/>
                <a:gd name="connsiteX14" fmla="*/ 378512 w 2054160"/>
                <a:gd name="connsiteY14" fmla="*/ 1271188 h 1646608"/>
                <a:gd name="connsiteX15" fmla="*/ 544467 w 2054160"/>
                <a:gd name="connsiteY15" fmla="*/ 445782 h 1646608"/>
                <a:gd name="connsiteX16" fmla="*/ 387207 w 2054160"/>
                <a:gd name="connsiteY16" fmla="*/ 314 h 16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4160" h="1646608">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81A0C90C-BA2B-40EE-BF32-EA7A9EAB32E2}"/>
                </a:ext>
              </a:extLst>
            </p:cNvPr>
            <p:cNvSpPr/>
            <p:nvPr/>
          </p:nvSpPr>
          <p:spPr>
            <a:xfrm>
              <a:off x="6608977" y="1910103"/>
              <a:ext cx="303628" cy="303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4" name="SHIRT SLEEVE">
            <a:extLst>
              <a:ext uri="{FF2B5EF4-FFF2-40B4-BE49-F238E27FC236}">
                <a16:creationId xmlns:a16="http://schemas.microsoft.com/office/drawing/2014/main" id="{2ADDA652-A5E7-43B9-923E-5FB7D367624E}"/>
              </a:ext>
            </a:extLst>
          </p:cNvPr>
          <p:cNvSpPr/>
          <p:nvPr/>
        </p:nvSpPr>
        <p:spPr>
          <a:xfrm flipH="1">
            <a:off x="11150484" y="5477172"/>
            <a:ext cx="524753" cy="892609"/>
          </a:xfrm>
          <a:custGeom>
            <a:avLst/>
            <a:gdLst>
              <a:gd name="connsiteX0" fmla="*/ 183093 w 281367"/>
              <a:gd name="connsiteY0" fmla="*/ 1736 h 478607"/>
              <a:gd name="connsiteX1" fmla="*/ 62966 w 281367"/>
              <a:gd name="connsiteY1" fmla="*/ 129861 h 478607"/>
              <a:gd name="connsiteX2" fmla="*/ 241 w 281367"/>
              <a:gd name="connsiteY2" fmla="*/ 447498 h 478607"/>
              <a:gd name="connsiteX3" fmla="*/ 88324 w 281367"/>
              <a:gd name="connsiteY3" fmla="*/ 471518 h 478607"/>
              <a:gd name="connsiteX4" fmla="*/ 265775 w 281367"/>
              <a:gd name="connsiteY4" fmla="*/ 468946 h 478607"/>
              <a:gd name="connsiteX5" fmla="*/ 280459 w 281367"/>
              <a:gd name="connsiteY5" fmla="*/ 236717 h 478607"/>
              <a:gd name="connsiteX6" fmla="*/ 219123 w 281367"/>
              <a:gd name="connsiteY6" fmla="*/ 21847 h 478607"/>
              <a:gd name="connsiteX7" fmla="*/ 183093 w 281367"/>
              <a:gd name="connsiteY7" fmla="*/ 1736 h 47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367" h="47860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KEYBOARD">
            <a:extLst>
              <a:ext uri="{FF2B5EF4-FFF2-40B4-BE49-F238E27FC236}">
                <a16:creationId xmlns:a16="http://schemas.microsoft.com/office/drawing/2014/main" id="{551B27D4-2B02-4A0F-BD56-860F8453F38A}"/>
              </a:ext>
            </a:extLst>
          </p:cNvPr>
          <p:cNvSpPr/>
          <p:nvPr/>
        </p:nvSpPr>
        <p:spPr>
          <a:xfrm>
            <a:off x="9339703" y="6771595"/>
            <a:ext cx="1239831" cy="73738"/>
          </a:xfrm>
          <a:custGeom>
            <a:avLst/>
            <a:gdLst>
              <a:gd name="connsiteX0" fmla="*/ 721453 w 740715"/>
              <a:gd name="connsiteY0" fmla="*/ 0 h 44054"/>
              <a:gd name="connsiteX1" fmla="*/ 740715 w 740715"/>
              <a:gd name="connsiteY1" fmla="*/ 0 h 44054"/>
              <a:gd name="connsiteX2" fmla="*/ 740715 w 740715"/>
              <a:gd name="connsiteY2" fmla="*/ 44054 h 44054"/>
              <a:gd name="connsiteX3" fmla="*/ 721453 w 740715"/>
              <a:gd name="connsiteY3" fmla="*/ 44054 h 44054"/>
              <a:gd name="connsiteX4" fmla="*/ 19262 w 740715"/>
              <a:gd name="connsiteY4" fmla="*/ 44054 h 44054"/>
              <a:gd name="connsiteX5" fmla="*/ 0 w 740715"/>
              <a:gd name="connsiteY5" fmla="*/ 44054 h 44054"/>
              <a:gd name="connsiteX6" fmla="*/ 0 w 740715"/>
              <a:gd name="connsiteY6" fmla="*/ 0 h 44054"/>
              <a:gd name="connsiteX7" fmla="*/ 19262 w 740715"/>
              <a:gd name="connsiteY7" fmla="*/ 0 h 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15" h="44054">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 name="FACE">
            <a:extLst>
              <a:ext uri="{FF2B5EF4-FFF2-40B4-BE49-F238E27FC236}">
                <a16:creationId xmlns:a16="http://schemas.microsoft.com/office/drawing/2014/main" id="{4F885F31-9C96-48E8-9B1A-861F468584EA}"/>
              </a:ext>
            </a:extLst>
          </p:cNvPr>
          <p:cNvGrpSpPr/>
          <p:nvPr/>
        </p:nvGrpSpPr>
        <p:grpSpPr>
          <a:xfrm>
            <a:off x="10390671" y="4351137"/>
            <a:ext cx="1454006" cy="975425"/>
            <a:chOff x="6178156" y="2127885"/>
            <a:chExt cx="1454006" cy="975425"/>
          </a:xfrm>
        </p:grpSpPr>
        <p:grpSp>
          <p:nvGrpSpPr>
            <p:cNvPr id="27" name="Group 26">
              <a:extLst>
                <a:ext uri="{FF2B5EF4-FFF2-40B4-BE49-F238E27FC236}">
                  <a16:creationId xmlns:a16="http://schemas.microsoft.com/office/drawing/2014/main" id="{763F79BB-AB89-44CE-96FA-32D2B3970EA9}"/>
                </a:ext>
              </a:extLst>
            </p:cNvPr>
            <p:cNvGrpSpPr/>
            <p:nvPr/>
          </p:nvGrpSpPr>
          <p:grpSpPr>
            <a:xfrm>
              <a:off x="6178156" y="2327621"/>
              <a:ext cx="652140" cy="775689"/>
              <a:chOff x="6163286" y="2327089"/>
              <a:chExt cx="652140" cy="775689"/>
            </a:xfrm>
          </p:grpSpPr>
          <p:sp>
            <p:nvSpPr>
              <p:cNvPr id="29" name="Freeform: Shape 28">
                <a:extLst>
                  <a:ext uri="{FF2B5EF4-FFF2-40B4-BE49-F238E27FC236}">
                    <a16:creationId xmlns:a16="http://schemas.microsoft.com/office/drawing/2014/main" id="{12587B61-85B9-4928-A7FB-BD02D0E8448E}"/>
                  </a:ext>
                </a:extLst>
              </p:cNvPr>
              <p:cNvSpPr/>
              <p:nvPr/>
            </p:nvSpPr>
            <p:spPr>
              <a:xfrm rot="21373771" flipH="1">
                <a:off x="6265445" y="2453076"/>
                <a:ext cx="529467" cy="649702"/>
              </a:xfrm>
              <a:custGeom>
                <a:avLst/>
                <a:gdLst>
                  <a:gd name="connsiteX0" fmla="*/ 283896 w 283895"/>
                  <a:gd name="connsiteY0" fmla="*/ 152145 h 348363"/>
                  <a:gd name="connsiteX1" fmla="*/ 195813 w 283895"/>
                  <a:gd name="connsiteY1" fmla="*/ 348318 h 348363"/>
                  <a:gd name="connsiteX2" fmla="*/ 0 w 283895"/>
                  <a:gd name="connsiteY2" fmla="*/ 161660 h 348363"/>
                  <a:gd name="connsiteX3" fmla="*/ 140263 w 283895"/>
                  <a:gd name="connsiteY3" fmla="*/ 0 h 348363"/>
                  <a:gd name="connsiteX4" fmla="*/ 283896 w 283895"/>
                  <a:gd name="connsiteY4" fmla="*/ 152145 h 3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95" h="348363">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4F1EE2A-CEEE-4FEB-B8A2-F875994FA6D7}"/>
                  </a:ext>
                </a:extLst>
              </p:cNvPr>
              <p:cNvSpPr/>
              <p:nvPr/>
            </p:nvSpPr>
            <p:spPr>
              <a:xfrm rot="21373771" flipH="1">
                <a:off x="6163286" y="2327089"/>
                <a:ext cx="652140" cy="498449"/>
              </a:xfrm>
              <a:custGeom>
                <a:avLst/>
                <a:gdLst>
                  <a:gd name="connsiteX0" fmla="*/ 132733 w 289520"/>
                  <a:gd name="connsiteY0" fmla="*/ 329 h 221288"/>
                  <a:gd name="connsiteX1" fmla="*/ 282872 w 289520"/>
                  <a:gd name="connsiteY1" fmla="*/ 140129 h 221288"/>
                  <a:gd name="connsiteX2" fmla="*/ 288221 w 289520"/>
                  <a:gd name="connsiteY2" fmla="*/ 198842 h 221288"/>
                  <a:gd name="connsiteX3" fmla="*/ 212149 w 289520"/>
                  <a:gd name="connsiteY3" fmla="*/ 216201 h 221288"/>
                  <a:gd name="connsiteX4" fmla="*/ 137414 w 289520"/>
                  <a:gd name="connsiteY4" fmla="*/ 218773 h 221288"/>
                  <a:gd name="connsiteX5" fmla="*/ 133402 w 289520"/>
                  <a:gd name="connsiteY5" fmla="*/ 141364 h 221288"/>
                  <a:gd name="connsiteX6" fmla="*/ 113394 w 289520"/>
                  <a:gd name="connsiteY6" fmla="*/ 216099 h 221288"/>
                  <a:gd name="connsiteX7" fmla="*/ 61341 w 289520"/>
                  <a:gd name="connsiteY7" fmla="*/ 210749 h 221288"/>
                  <a:gd name="connsiteX8" fmla="*/ 1265 w 289520"/>
                  <a:gd name="connsiteY8" fmla="*/ 124004 h 221288"/>
                  <a:gd name="connsiteX9" fmla="*/ 23974 w 289520"/>
                  <a:gd name="connsiteY9" fmla="*/ 50606 h 221288"/>
                  <a:gd name="connsiteX10" fmla="*/ 132733 w 289520"/>
                  <a:gd name="connsiteY10" fmla="*/ 329 h 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20" h="221288">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 name="Oval 27">
              <a:extLst>
                <a:ext uri="{FF2B5EF4-FFF2-40B4-BE49-F238E27FC236}">
                  <a16:creationId xmlns:a16="http://schemas.microsoft.com/office/drawing/2014/main" id="{26922E53-9C32-415A-AC35-0B29B913BAC1}"/>
                </a:ext>
              </a:extLst>
            </p:cNvPr>
            <p:cNvSpPr/>
            <p:nvPr/>
          </p:nvSpPr>
          <p:spPr>
            <a:xfrm>
              <a:off x="6956069" y="2127885"/>
              <a:ext cx="676093" cy="676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 name="MONITOR">
            <a:extLst>
              <a:ext uri="{FF2B5EF4-FFF2-40B4-BE49-F238E27FC236}">
                <a16:creationId xmlns:a16="http://schemas.microsoft.com/office/drawing/2014/main" id="{FF0AE8A1-C397-4609-BD75-83D425EAB4EA}"/>
              </a:ext>
            </a:extLst>
          </p:cNvPr>
          <p:cNvGrpSpPr/>
          <p:nvPr/>
        </p:nvGrpSpPr>
        <p:grpSpPr>
          <a:xfrm>
            <a:off x="7456130" y="5283620"/>
            <a:ext cx="1890814" cy="1585422"/>
            <a:chOff x="-4121557" y="1274323"/>
            <a:chExt cx="977494" cy="819616"/>
          </a:xfrm>
        </p:grpSpPr>
        <p:sp>
          <p:nvSpPr>
            <p:cNvPr id="32" name="Freeform: Shape 31">
              <a:extLst>
                <a:ext uri="{FF2B5EF4-FFF2-40B4-BE49-F238E27FC236}">
                  <a16:creationId xmlns:a16="http://schemas.microsoft.com/office/drawing/2014/main" id="{A14C97C8-A620-4AAC-9E8A-02869509E653}"/>
                </a:ext>
              </a:extLst>
            </p:cNvPr>
            <p:cNvSpPr/>
            <p:nvPr/>
          </p:nvSpPr>
          <p:spPr>
            <a:xfrm>
              <a:off x="-4121557" y="1274323"/>
              <a:ext cx="977494" cy="681543"/>
            </a:xfrm>
            <a:custGeom>
              <a:avLst/>
              <a:gdLst>
                <a:gd name="connsiteX0" fmla="*/ 876764 w 953894"/>
                <a:gd name="connsiteY0" fmla="*/ 665569 h 665568"/>
                <a:gd name="connsiteX1" fmla="*/ 169379 w 953894"/>
                <a:gd name="connsiteY1" fmla="*/ 665569 h 665568"/>
                <a:gd name="connsiteX2" fmla="*/ 93538 w 953894"/>
                <a:gd name="connsiteY2" fmla="*/ 601507 h 665568"/>
                <a:gd name="connsiteX3" fmla="*/ 1289 w 953894"/>
                <a:gd name="connsiteY3" fmla="*/ 92300 h 665568"/>
                <a:gd name="connsiteX4" fmla="*/ 77130 w 953894"/>
                <a:gd name="connsiteY4" fmla="*/ 0 h 665568"/>
                <a:gd name="connsiteX5" fmla="*/ 784516 w 953894"/>
                <a:gd name="connsiteY5" fmla="*/ 0 h 665568"/>
                <a:gd name="connsiteX6" fmla="*/ 860331 w 953894"/>
                <a:gd name="connsiteY6" fmla="*/ 64062 h 665568"/>
                <a:gd name="connsiteX7" fmla="*/ 952605 w 953894"/>
                <a:gd name="connsiteY7" fmla="*/ 573269 h 665568"/>
                <a:gd name="connsiteX8" fmla="*/ 876764 w 953894"/>
                <a:gd name="connsiteY8" fmla="*/ 665569 h 665568"/>
                <a:gd name="connsiteX0" fmla="*/ 877454 w 954584"/>
                <a:gd name="connsiteY0" fmla="*/ 665569 h 665569"/>
                <a:gd name="connsiteX1" fmla="*/ 170069 w 954584"/>
                <a:gd name="connsiteY1" fmla="*/ 665569 h 665569"/>
                <a:gd name="connsiteX2" fmla="*/ 94228 w 954584"/>
                <a:gd name="connsiteY2" fmla="*/ 601507 h 665569"/>
                <a:gd name="connsiteX3" fmla="*/ 1979 w 954584"/>
                <a:gd name="connsiteY3" fmla="*/ 92300 h 665569"/>
                <a:gd name="connsiteX4" fmla="*/ 61411 w 954584"/>
                <a:gd name="connsiteY4" fmla="*/ 0 h 665569"/>
                <a:gd name="connsiteX5" fmla="*/ 785206 w 954584"/>
                <a:gd name="connsiteY5" fmla="*/ 0 h 665569"/>
                <a:gd name="connsiteX6" fmla="*/ 861021 w 954584"/>
                <a:gd name="connsiteY6" fmla="*/ 64062 h 665569"/>
                <a:gd name="connsiteX7" fmla="*/ 953295 w 954584"/>
                <a:gd name="connsiteY7" fmla="*/ 573269 h 665569"/>
                <a:gd name="connsiteX8" fmla="*/ 877454 w 954584"/>
                <a:gd name="connsiteY8" fmla="*/ 665569 h 6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584" h="665569">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C075E064-E1CB-4040-AC02-EDB4DA347AB3}"/>
                </a:ext>
              </a:extLst>
            </p:cNvPr>
            <p:cNvSpPr/>
            <p:nvPr/>
          </p:nvSpPr>
          <p:spPr>
            <a:xfrm>
              <a:off x="-4120803" y="1288386"/>
              <a:ext cx="932892" cy="667479"/>
            </a:xfrm>
            <a:custGeom>
              <a:avLst/>
              <a:gdLst>
                <a:gd name="connsiteX0" fmla="*/ 909690 w 911027"/>
                <a:gd name="connsiteY0" fmla="*/ 561439 h 651835"/>
                <a:gd name="connsiteX1" fmla="*/ 815615 w 911027"/>
                <a:gd name="connsiteY1" fmla="*/ 62725 h 651835"/>
                <a:gd name="connsiteX2" fmla="*/ 738206 w 911027"/>
                <a:gd name="connsiteY2" fmla="*/ 0 h 651835"/>
                <a:gd name="connsiteX3" fmla="*/ 19350 w 911027"/>
                <a:gd name="connsiteY3" fmla="*/ 0 h 651835"/>
                <a:gd name="connsiteX4" fmla="*/ 1348 w 911027"/>
                <a:gd name="connsiteY4" fmla="*/ 66480 h 651835"/>
                <a:gd name="connsiteX5" fmla="*/ 96837 w 911027"/>
                <a:gd name="connsiteY5" fmla="*/ 586436 h 651835"/>
                <a:gd name="connsiteX6" fmla="*/ 175352 w 911027"/>
                <a:gd name="connsiteY6" fmla="*/ 651836 h 651835"/>
                <a:gd name="connsiteX7" fmla="*/ 832434 w 911027"/>
                <a:gd name="connsiteY7" fmla="*/ 651836 h 651835"/>
                <a:gd name="connsiteX8" fmla="*/ 909690 w 911027"/>
                <a:gd name="connsiteY8" fmla="*/ 561439 h 6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27" h="651835">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C653C24C-9E53-49C2-ABAE-B960943DCE2E}"/>
                </a:ext>
              </a:extLst>
            </p:cNvPr>
            <p:cNvSpPr/>
            <p:nvPr/>
          </p:nvSpPr>
          <p:spPr>
            <a:xfrm>
              <a:off x="-3758955" y="1647855"/>
              <a:ext cx="454774" cy="446084"/>
            </a:xfrm>
            <a:custGeom>
              <a:avLst/>
              <a:gdLst>
                <a:gd name="connsiteX0" fmla="*/ 385839 w 444115"/>
                <a:gd name="connsiteY0" fmla="*/ 368969 h 435629"/>
                <a:gd name="connsiteX1" fmla="*/ 251543 w 444115"/>
                <a:gd name="connsiteY1" fmla="*/ 368969 h 435629"/>
                <a:gd name="connsiteX2" fmla="*/ 208183 w 444115"/>
                <a:gd name="connsiteY2" fmla="*/ 321340 h 435629"/>
                <a:gd name="connsiteX3" fmla="*/ 208183 w 444115"/>
                <a:gd name="connsiteY3" fmla="*/ 75815 h 435629"/>
                <a:gd name="connsiteX4" fmla="*/ 139157 w 444115"/>
                <a:gd name="connsiteY4" fmla="*/ 0 h 435629"/>
                <a:gd name="connsiteX5" fmla="*/ 69026 w 444115"/>
                <a:gd name="connsiteY5" fmla="*/ 0 h 435629"/>
                <a:gd name="connsiteX6" fmla="*/ 0 w 444115"/>
                <a:gd name="connsiteY6" fmla="*/ 75815 h 435629"/>
                <a:gd name="connsiteX7" fmla="*/ 0 w 444115"/>
                <a:gd name="connsiteY7" fmla="*/ 350761 h 435629"/>
                <a:gd name="connsiteX8" fmla="*/ 77641 w 444115"/>
                <a:gd name="connsiteY8" fmla="*/ 435629 h 435629"/>
                <a:gd name="connsiteX9" fmla="*/ 444116 w 444115"/>
                <a:gd name="connsiteY9" fmla="*/ 433057 h 435629"/>
                <a:gd name="connsiteX10" fmla="*/ 385839 w 444115"/>
                <a:gd name="connsiteY10" fmla="*/ 368969 h 4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15" h="435629">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8666C502-18E5-40E9-9713-C02CCF0BFC33}"/>
                </a:ext>
              </a:extLst>
            </p:cNvPr>
            <p:cNvSpPr/>
            <p:nvPr/>
          </p:nvSpPr>
          <p:spPr>
            <a:xfrm>
              <a:off x="-3753504" y="1654755"/>
              <a:ext cx="445504" cy="438841"/>
            </a:xfrm>
            <a:custGeom>
              <a:avLst/>
              <a:gdLst>
                <a:gd name="connsiteX0" fmla="*/ 0 w 435063"/>
                <a:gd name="connsiteY0" fmla="*/ 74581 h 428556"/>
                <a:gd name="connsiteX1" fmla="*/ 0 w 435063"/>
                <a:gd name="connsiteY1" fmla="*/ 345335 h 428556"/>
                <a:gd name="connsiteX2" fmla="*/ 77410 w 435063"/>
                <a:gd name="connsiteY2" fmla="*/ 428557 h 428556"/>
                <a:gd name="connsiteX3" fmla="*/ 435063 w 435063"/>
                <a:gd name="connsiteY3" fmla="*/ 426319 h 428556"/>
                <a:gd name="connsiteX4" fmla="*/ 372004 w 435063"/>
                <a:gd name="connsiteY4" fmla="*/ 409783 h 428556"/>
                <a:gd name="connsiteX5" fmla="*/ 226752 w 435063"/>
                <a:gd name="connsiteY5" fmla="*/ 409783 h 428556"/>
                <a:gd name="connsiteX6" fmla="*/ 179843 w 435063"/>
                <a:gd name="connsiteY6" fmla="*/ 362874 h 428556"/>
                <a:gd name="connsiteX7" fmla="*/ 179843 w 435063"/>
                <a:gd name="connsiteY7" fmla="*/ 74581 h 428556"/>
                <a:gd name="connsiteX8" fmla="*/ 105262 w 435063"/>
                <a:gd name="connsiteY8" fmla="*/ 0 h 428556"/>
                <a:gd name="connsiteX9" fmla="*/ 74761 w 435063"/>
                <a:gd name="connsiteY9" fmla="*/ 0 h 428556"/>
                <a:gd name="connsiteX10" fmla="*/ 0 w 435063"/>
                <a:gd name="connsiteY10" fmla="*/ 74401 h 428556"/>
                <a:gd name="connsiteX11" fmla="*/ 0 w 435063"/>
                <a:gd name="connsiteY11" fmla="*/ 74581 h 4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063" h="428556">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D6D09A25-88BF-F9C8-EB0C-4CF44C96AC27}"/>
              </a:ext>
            </a:extLst>
          </p:cNvPr>
          <p:cNvSpPr txBox="1"/>
          <p:nvPr/>
        </p:nvSpPr>
        <p:spPr>
          <a:xfrm>
            <a:off x="588666" y="1670153"/>
            <a:ext cx="5107620" cy="4519507"/>
          </a:xfrm>
          <a:prstGeom prst="rect">
            <a:avLst/>
          </a:prstGeom>
          <a:noFill/>
        </p:spPr>
        <p:txBody>
          <a:bodyPr wrap="square">
            <a:spAutoFit/>
          </a:bodyPr>
          <a:lstStyle/>
          <a:p>
            <a:pPr algn="just">
              <a:lnSpc>
                <a:spcPct val="150000"/>
              </a:lnSpc>
              <a:spcBef>
                <a:spcPts val="600"/>
              </a:spcBef>
              <a:spcAft>
                <a:spcPts val="600"/>
              </a:spcAft>
            </a:pP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ích</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kiến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Bef>
                <a:spcPts val="600"/>
              </a:spcBef>
              <a:spcAft>
                <a:spcPts val="600"/>
              </a:spcAft>
              <a:buFont typeface="Courier New" panose="02070309020205020404" pitchFamily="49" charset="0"/>
              <a:buChar char="o"/>
              <a:tabLst>
                <a:tab pos="266700" algn="l"/>
              </a:tabLst>
            </a:pP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code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tường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spcBef>
                <a:spcPts val="600"/>
              </a:spcBef>
              <a:spcAft>
                <a:spcPts val="600"/>
              </a:spcAft>
              <a:buFont typeface="Courier New" panose="02070309020205020404" pitchFamily="49" charset="0"/>
              <a:buChar char="o"/>
              <a:tabLst>
                <a:tab pos="266700" algn="l"/>
              </a:tabLs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Dễ</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chia</a:t>
            </a:r>
          </a:p>
          <a:p>
            <a:pPr marL="342900" lvl="0" indent="-342900" algn="just">
              <a:lnSpc>
                <a:spcPct val="150000"/>
              </a:lnSpc>
              <a:spcBef>
                <a:spcPts val="600"/>
              </a:spcBef>
              <a:spcAft>
                <a:spcPts val="600"/>
              </a:spcAft>
              <a:buFont typeface="Courier New" panose="02070309020205020404" pitchFamily="49" charset="0"/>
              <a:buChar char="o"/>
              <a:tabLst>
                <a:tab pos="266700" algn="l"/>
              </a:tabLst>
            </a:pP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Dễ</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việc</a:t>
            </a:r>
            <a:endPar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Bef>
                <a:spcPts val="600"/>
              </a:spcBef>
              <a:spcAft>
                <a:spcPts val="600"/>
              </a:spcAft>
              <a:buFont typeface="Courier New" panose="02070309020205020404" pitchFamily="49" charset="0"/>
              <a:buChar char="o"/>
              <a:tabLst>
                <a:tab pos="266700" algn="l"/>
              </a:tabLst>
            </a:pP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Dễ</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bàn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72B448CB-67BE-CF30-8CB9-AB55F1B9CC35}"/>
              </a:ext>
            </a:extLst>
          </p:cNvPr>
          <p:cNvSpPr txBox="1"/>
          <p:nvPr/>
        </p:nvSpPr>
        <p:spPr>
          <a:xfrm>
            <a:off x="1648918" y="971349"/>
            <a:ext cx="8930616" cy="738664"/>
          </a:xfrm>
          <a:prstGeom prst="rect">
            <a:avLst/>
          </a:prstGeom>
          <a:noFill/>
        </p:spPr>
        <p:txBody>
          <a:bodyPr wrap="square">
            <a:spAutoFit/>
          </a:bodyPr>
          <a:lstStyle/>
          <a:p>
            <a:r>
              <a:rPr lang="vi-VN" sz="4200" b="1" dirty="0">
                <a:solidFill>
                  <a:schemeClr val="accent1"/>
                </a:solidFill>
                <a:effectLst/>
                <a:latin typeface="+mj-lt"/>
                <a:ea typeface="Calibri" panose="020F0502020204030204" pitchFamily="34" charset="0"/>
              </a:rPr>
              <a:t>XÂY DỰNG VÀ DEMO PHẦN MỀM </a:t>
            </a:r>
            <a:endParaRPr lang="vi-VN" sz="4200" b="1" dirty="0">
              <a:solidFill>
                <a:schemeClr val="accent1"/>
              </a:solidFill>
              <a:latin typeface="+mj-lt"/>
            </a:endParaRPr>
          </a:p>
        </p:txBody>
      </p:sp>
    </p:spTree>
    <p:extLst>
      <p:ext uri="{BB962C8B-B14F-4D97-AF65-F5344CB8AC3E}">
        <p14:creationId xmlns:p14="http://schemas.microsoft.com/office/powerpoint/2010/main" val="2950585862"/>
      </p:ext>
    </p:extLst>
  </p:cSld>
  <p:clrMapOvr>
    <a:masterClrMapping/>
  </p:clrMapOvr>
  <p:transition spd="slow" advTm="405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667" decel="49333" autoRev="1" fill="hold" nodeType="withEffect">
                                  <p:stCondLst>
                                    <p:cond delay="0"/>
                                  </p:stCondLst>
                                  <p:childTnLst>
                                    <p:animRot by="-480000">
                                      <p:cBhvr>
                                        <p:cTn id="6" dur="750" fill="hold"/>
                                        <p:tgtEl>
                                          <p:spTgt spid="21"/>
                                        </p:tgtEl>
                                        <p:attrNameLst>
                                          <p:attrName>r</p:attrName>
                                        </p:attrNameLst>
                                      </p:cBhvr>
                                    </p:animRot>
                                  </p:childTnLst>
                                </p:cTn>
                              </p:par>
                              <p:par>
                                <p:cTn id="7" presetID="8" presetClass="emph" presetSubtype="0" repeatCount="indefinite" accel="52000" decel="48000" autoRev="1" fill="hold" grpId="0" nodeType="withEffect">
                                  <p:stCondLst>
                                    <p:cond delay="500"/>
                                  </p:stCondLst>
                                  <p:childTnLst>
                                    <p:animRot by="-480000">
                                      <p:cBhvr>
                                        <p:cTn id="8" dur="750" fill="hold"/>
                                        <p:tgtEl>
                                          <p:spTgt spid="12"/>
                                        </p:tgtEl>
                                        <p:attrNameLst>
                                          <p:attrName>r</p:attrName>
                                        </p:attrNameLst>
                                      </p:cBhvr>
                                    </p:animRot>
                                  </p:childTnLst>
                                </p:cTn>
                              </p:par>
                              <p:par>
                                <p:cTn id="9" presetID="8" presetClass="emph" presetSubtype="0" repeatCount="indefinite" accel="46000" decel="54000" autoRev="1" fill="hold" grpId="0" nodeType="withEffect">
                                  <p:stCondLst>
                                    <p:cond delay="0"/>
                                  </p:stCondLst>
                                  <p:childTnLst>
                                    <p:animRot by="180000">
                                      <p:cBhvr>
                                        <p:cTn id="10" dur="750" fill="hold"/>
                                        <p:tgtEl>
                                          <p:spTgt spid="14"/>
                                        </p:tgtEl>
                                        <p:attrNameLst>
                                          <p:attrName>r</p:attrName>
                                        </p:attrNameLst>
                                      </p:cBhvr>
                                    </p:animRot>
                                  </p:childTnLst>
                                </p:cTn>
                              </p:par>
                              <p:par>
                                <p:cTn id="11" presetID="8" presetClass="emph" presetSubtype="0" repeatCount="indefinite" accel="46000" decel="54000" autoRev="1" fill="hold" nodeType="withEffect">
                                  <p:stCondLst>
                                    <p:cond delay="0"/>
                                  </p:stCondLst>
                                  <p:childTnLst>
                                    <p:animRot by="180000">
                                      <p:cBhvr>
                                        <p:cTn id="12" dur="750" fill="hold"/>
                                        <p:tgtEl>
                                          <p:spTgt spid="26"/>
                                        </p:tgtEl>
                                        <p:attrNameLst>
                                          <p:attrName>r</p:attrName>
                                        </p:attrNameLst>
                                      </p:cBhvr>
                                    </p:animRo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APP WINDOW (BACK)">
            <a:extLst>
              <a:ext uri="{FF2B5EF4-FFF2-40B4-BE49-F238E27FC236}">
                <a16:creationId xmlns:a16="http://schemas.microsoft.com/office/drawing/2014/main" id="{AB581045-901B-4F09-B4E3-69F1B4F18797}"/>
              </a:ext>
            </a:extLst>
          </p:cNvPr>
          <p:cNvGrpSpPr/>
          <p:nvPr/>
        </p:nvGrpSpPr>
        <p:grpSpPr>
          <a:xfrm>
            <a:off x="186896" y="170557"/>
            <a:ext cx="11502887" cy="6188765"/>
            <a:chOff x="344557" y="334618"/>
            <a:chExt cx="11502887" cy="6188765"/>
          </a:xfrm>
        </p:grpSpPr>
        <p:sp>
          <p:nvSpPr>
            <p:cNvPr id="51" name="Rectangle 50">
              <a:extLst>
                <a:ext uri="{FF2B5EF4-FFF2-40B4-BE49-F238E27FC236}">
                  <a16:creationId xmlns:a16="http://schemas.microsoft.com/office/drawing/2014/main" id="{8AAE5236-4093-409C-8321-2466E834C203}"/>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A72F20B3-DA11-43FE-A149-73F2BC0942DA}"/>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BC1B7F42-9B4F-4E47-9669-4003BF9D93BB}"/>
                </a:ext>
              </a:extLst>
            </p:cNvPr>
            <p:cNvGrpSpPr/>
            <p:nvPr/>
          </p:nvGrpSpPr>
          <p:grpSpPr>
            <a:xfrm>
              <a:off x="486382" y="464073"/>
              <a:ext cx="175098" cy="175098"/>
              <a:chOff x="2256816" y="1157591"/>
              <a:chExt cx="447474" cy="447473"/>
            </a:xfrm>
          </p:grpSpPr>
          <p:cxnSp>
            <p:nvCxnSpPr>
              <p:cNvPr id="57" name="Straight Connector 56">
                <a:extLst>
                  <a:ext uri="{FF2B5EF4-FFF2-40B4-BE49-F238E27FC236}">
                    <a16:creationId xmlns:a16="http://schemas.microsoft.com/office/drawing/2014/main" id="{F671F7D4-4D5E-4033-8C6F-32F51ACF92B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D554FD-B0ED-4543-84BA-8347C8A91FF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BBD9EFE-145E-4812-AC1E-94390709A34F}"/>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C7E3916-22D2-4D4C-AE70-0EA453B33D97}"/>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28A2C12-12D2-4965-8D44-CFBD6F1CCBF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APP WINDOW (MID)">
            <a:extLst>
              <a:ext uri="{FF2B5EF4-FFF2-40B4-BE49-F238E27FC236}">
                <a16:creationId xmlns:a16="http://schemas.microsoft.com/office/drawing/2014/main" id="{BE6D2CB3-EF92-4F39-B289-EE5782E63B75}"/>
              </a:ext>
            </a:extLst>
          </p:cNvPr>
          <p:cNvGrpSpPr/>
          <p:nvPr/>
        </p:nvGrpSpPr>
        <p:grpSpPr>
          <a:xfrm>
            <a:off x="268423" y="244386"/>
            <a:ext cx="11502887" cy="6188765"/>
            <a:chOff x="344557" y="334618"/>
            <a:chExt cx="11502887" cy="6188765"/>
          </a:xfrm>
        </p:grpSpPr>
        <p:sp>
          <p:nvSpPr>
            <p:cNvPr id="60" name="Rectangle 59">
              <a:extLst>
                <a:ext uri="{FF2B5EF4-FFF2-40B4-BE49-F238E27FC236}">
                  <a16:creationId xmlns:a16="http://schemas.microsoft.com/office/drawing/2014/main" id="{48D0613E-646A-4EE6-B7DF-3DFD43F53178}"/>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F92C22C4-4A07-4CDB-88EB-45C7554608D9}"/>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B1B9B6D0-8ED1-4CF6-ABA2-F6DE2BB22343}"/>
                </a:ext>
              </a:extLst>
            </p:cNvPr>
            <p:cNvGrpSpPr/>
            <p:nvPr/>
          </p:nvGrpSpPr>
          <p:grpSpPr>
            <a:xfrm>
              <a:off x="486382" y="464073"/>
              <a:ext cx="175098" cy="175098"/>
              <a:chOff x="2256816" y="1157591"/>
              <a:chExt cx="447474" cy="447473"/>
            </a:xfrm>
          </p:grpSpPr>
          <p:cxnSp>
            <p:nvCxnSpPr>
              <p:cNvPr id="66" name="Straight Connector 65">
                <a:extLst>
                  <a:ext uri="{FF2B5EF4-FFF2-40B4-BE49-F238E27FC236}">
                    <a16:creationId xmlns:a16="http://schemas.microsoft.com/office/drawing/2014/main" id="{1F541EB8-85AD-4507-BFBE-7B5903DCF0AA}"/>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911DE6-D9FE-4E8C-B476-6C6E12028F34}"/>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95D9F86B-2703-4E9D-B4B8-E44AC52866EC}"/>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ADF673-6117-469B-9EFE-D4B7384E22AB}"/>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5BCC7F-3F5E-46DB-9F10-CDEE1E543BD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7" name="APP WINDOW (FRONT)">
            <a:extLst>
              <a:ext uri="{FF2B5EF4-FFF2-40B4-BE49-F238E27FC236}">
                <a16:creationId xmlns:a16="http://schemas.microsoft.com/office/drawing/2014/main" id="{6011B916-5263-463B-B098-D0676F366B0B}"/>
              </a:ext>
            </a:extLst>
          </p:cNvPr>
          <p:cNvGrpSpPr/>
          <p:nvPr/>
        </p:nvGrpSpPr>
        <p:grpSpPr>
          <a:xfrm>
            <a:off x="344557" y="3346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RIGHT HAND">
            <a:extLst>
              <a:ext uri="{FF2B5EF4-FFF2-40B4-BE49-F238E27FC236}">
                <a16:creationId xmlns:a16="http://schemas.microsoft.com/office/drawing/2014/main" id="{1B5E57BF-CBBB-4556-BE8A-B5A7AF59A122}"/>
              </a:ext>
            </a:extLst>
          </p:cNvPr>
          <p:cNvSpPr/>
          <p:nvPr/>
        </p:nvSpPr>
        <p:spPr>
          <a:xfrm rot="220563" flipH="1">
            <a:off x="9824159" y="6623628"/>
            <a:ext cx="790308" cy="220814"/>
          </a:xfrm>
          <a:custGeom>
            <a:avLst/>
            <a:gdLst>
              <a:gd name="connsiteX0" fmla="*/ 0 w 423755"/>
              <a:gd name="connsiteY0" fmla="*/ 31654 h 118398"/>
              <a:gd name="connsiteX1" fmla="*/ 136148 w 423755"/>
              <a:gd name="connsiteY1" fmla="*/ 55674 h 118398"/>
              <a:gd name="connsiteX2" fmla="*/ 298966 w 423755"/>
              <a:gd name="connsiteY2" fmla="*/ 947 h 118398"/>
              <a:gd name="connsiteX3" fmla="*/ 417729 w 423755"/>
              <a:gd name="connsiteY3" fmla="*/ 54336 h 118398"/>
              <a:gd name="connsiteX4" fmla="*/ 392398 w 423755"/>
              <a:gd name="connsiteY4" fmla="*/ 65009 h 118398"/>
              <a:gd name="connsiteX5" fmla="*/ 284384 w 423755"/>
              <a:gd name="connsiteY5" fmla="*/ 36977 h 118398"/>
              <a:gd name="connsiteX6" fmla="*/ 357782 w 423755"/>
              <a:gd name="connsiteY6" fmla="*/ 62335 h 118398"/>
              <a:gd name="connsiteX7" fmla="*/ 122904 w 423755"/>
              <a:gd name="connsiteY7" fmla="*/ 118399 h 118398"/>
              <a:gd name="connsiteX8" fmla="*/ 6789 w 423755"/>
              <a:gd name="connsiteY8" fmla="*/ 109063 h 11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755" h="118398">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IRL HAIR">
            <a:extLst>
              <a:ext uri="{FF2B5EF4-FFF2-40B4-BE49-F238E27FC236}">
                <a16:creationId xmlns:a16="http://schemas.microsoft.com/office/drawing/2014/main" id="{678B6B4A-C10B-4542-A7C5-462B8E2A1A17}"/>
              </a:ext>
            </a:extLst>
          </p:cNvPr>
          <p:cNvSpPr/>
          <p:nvPr/>
        </p:nvSpPr>
        <p:spPr>
          <a:xfrm rot="21373771" flipH="1">
            <a:off x="10454609" y="4475108"/>
            <a:ext cx="1610681" cy="1730535"/>
          </a:xfrm>
          <a:custGeom>
            <a:avLst/>
            <a:gdLst>
              <a:gd name="connsiteX0" fmla="*/ 860389 w 863630"/>
              <a:gd name="connsiteY0" fmla="*/ 196250 h 927895"/>
              <a:gd name="connsiteX1" fmla="*/ 796326 w 863630"/>
              <a:gd name="connsiteY1" fmla="*/ 572600 h 927895"/>
              <a:gd name="connsiteX2" fmla="*/ 530073 w 863630"/>
              <a:gd name="connsiteY2" fmla="*/ 632676 h 927895"/>
              <a:gd name="connsiteX3" fmla="*/ 236456 w 863630"/>
              <a:gd name="connsiteY3" fmla="*/ 927604 h 927895"/>
              <a:gd name="connsiteX4" fmla="*/ 137701 w 863630"/>
              <a:gd name="connsiteY4" fmla="*/ 481843 h 927895"/>
              <a:gd name="connsiteX5" fmla="*/ 478021 w 863630"/>
              <a:gd name="connsiteY5" fmla="*/ 146872 h 927895"/>
              <a:gd name="connsiteX6" fmla="*/ 792340 w 863630"/>
              <a:gd name="connsiteY6" fmla="*/ 68125 h 927895"/>
              <a:gd name="connsiteX7" fmla="*/ 860389 w 863630"/>
              <a:gd name="connsiteY7" fmla="*/ 196250 h 9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30" h="927895">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IRT SLEEVE">
            <a:extLst>
              <a:ext uri="{FF2B5EF4-FFF2-40B4-BE49-F238E27FC236}">
                <a16:creationId xmlns:a16="http://schemas.microsoft.com/office/drawing/2014/main" id="{A8FBB2E6-7B5C-4CD2-978D-8CB82E01EC0D}"/>
              </a:ext>
            </a:extLst>
          </p:cNvPr>
          <p:cNvSpPr/>
          <p:nvPr/>
        </p:nvSpPr>
        <p:spPr>
          <a:xfrm flipH="1">
            <a:off x="10581636" y="5364050"/>
            <a:ext cx="233174" cy="306174"/>
          </a:xfrm>
          <a:custGeom>
            <a:avLst/>
            <a:gdLst>
              <a:gd name="connsiteX0" fmla="*/ 0 w 125025"/>
              <a:gd name="connsiteY0" fmla="*/ 0 h 164167"/>
              <a:gd name="connsiteX1" fmla="*/ 124113 w 125025"/>
              <a:gd name="connsiteY1" fmla="*/ 152119 h 164167"/>
              <a:gd name="connsiteX2" fmla="*/ 0 w 125025"/>
              <a:gd name="connsiteY2" fmla="*/ 0 h 164167"/>
            </a:gdLst>
            <a:ahLst/>
            <a:cxnLst>
              <a:cxn ang="0">
                <a:pos x="connsiteX0" y="connsiteY0"/>
              </a:cxn>
              <a:cxn ang="0">
                <a:pos x="connsiteX1" y="connsiteY1"/>
              </a:cxn>
              <a:cxn ang="0">
                <a:pos x="connsiteX2" y="connsiteY2"/>
              </a:cxn>
            </a:cxnLst>
            <a:rect l="l" t="t" r="r" b="b"/>
            <a:pathLst>
              <a:path w="125025" h="164167">
                <a:moveTo>
                  <a:pt x="0" y="0"/>
                </a:moveTo>
                <a:cubicBezTo>
                  <a:pt x="69720" y="13682"/>
                  <a:pt x="110765" y="87440"/>
                  <a:pt x="124113" y="152119"/>
                </a:cubicBezTo>
                <a:cubicBezTo>
                  <a:pt x="137460" y="216799"/>
                  <a:pt x="0" y="0"/>
                  <a:pt x="0" y="0"/>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IRL BODY">
            <a:extLst>
              <a:ext uri="{FF2B5EF4-FFF2-40B4-BE49-F238E27FC236}">
                <a16:creationId xmlns:a16="http://schemas.microsoft.com/office/drawing/2014/main" id="{89523DE9-4FFF-4844-A2F2-299073F9FFE7}"/>
              </a:ext>
            </a:extLst>
          </p:cNvPr>
          <p:cNvGrpSpPr/>
          <p:nvPr/>
        </p:nvGrpSpPr>
        <p:grpSpPr>
          <a:xfrm flipH="1">
            <a:off x="10479300" y="5239472"/>
            <a:ext cx="1020140" cy="1731775"/>
            <a:chOff x="-78867" y="1285736"/>
            <a:chExt cx="546988" cy="928560"/>
          </a:xfrm>
        </p:grpSpPr>
        <p:sp>
          <p:nvSpPr>
            <p:cNvPr id="17" name="Freeform: Shape 16">
              <a:extLst>
                <a:ext uri="{FF2B5EF4-FFF2-40B4-BE49-F238E27FC236}">
                  <a16:creationId xmlns:a16="http://schemas.microsoft.com/office/drawing/2014/main" id="{6039D692-27CF-494B-B432-6D49B8EDD236}"/>
                </a:ext>
              </a:extLst>
            </p:cNvPr>
            <p:cNvSpPr/>
            <p:nvPr/>
          </p:nvSpPr>
          <p:spPr>
            <a:xfrm>
              <a:off x="-60755" y="1285736"/>
              <a:ext cx="528876" cy="928560"/>
            </a:xfrm>
            <a:custGeom>
              <a:avLst/>
              <a:gdLst>
                <a:gd name="connsiteX0" fmla="*/ 232197 w 528876"/>
                <a:gd name="connsiteY0" fmla="*/ 17086 h 928560"/>
                <a:gd name="connsiteX1" fmla="*/ 25994 w 528876"/>
                <a:gd name="connsiteY1" fmla="*/ 151228 h 928560"/>
                <a:gd name="connsiteX2" fmla="*/ 76040 w 528876"/>
                <a:gd name="connsiteY2" fmla="*/ 845884 h 928560"/>
                <a:gd name="connsiteX3" fmla="*/ 516478 w 528876"/>
                <a:gd name="connsiteY3" fmla="*/ 861906 h 928560"/>
                <a:gd name="connsiteX4" fmla="*/ 524527 w 528876"/>
                <a:gd name="connsiteY4" fmla="*/ 475526 h 928560"/>
                <a:gd name="connsiteX5" fmla="*/ 401752 w 528876"/>
                <a:gd name="connsiteY5" fmla="*/ 123865 h 928560"/>
                <a:gd name="connsiteX6" fmla="*/ 232197 w 528876"/>
                <a:gd name="connsiteY6" fmla="*/ 17086 h 9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876" h="928560">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2F2F547E-00AD-4711-8F25-DCFFFEA12EEE}"/>
                </a:ext>
              </a:extLst>
            </p:cNvPr>
            <p:cNvSpPr/>
            <p:nvPr/>
          </p:nvSpPr>
          <p:spPr>
            <a:xfrm>
              <a:off x="-78867" y="1438971"/>
              <a:ext cx="526694" cy="749520"/>
            </a:xfrm>
            <a:custGeom>
              <a:avLst/>
              <a:gdLst>
                <a:gd name="connsiteX0" fmla="*/ 118301 w 526694"/>
                <a:gd name="connsiteY0" fmla="*/ 0 h 749520"/>
                <a:gd name="connsiteX1" fmla="*/ 286467 w 526694"/>
                <a:gd name="connsiteY1" fmla="*/ 350324 h 749520"/>
                <a:gd name="connsiteX2" fmla="*/ 240433 w 526694"/>
                <a:gd name="connsiteY2" fmla="*/ 520496 h 749520"/>
                <a:gd name="connsiteX3" fmla="*/ 526694 w 526694"/>
                <a:gd name="connsiteY3" fmla="*/ 498456 h 749520"/>
                <a:gd name="connsiteX4" fmla="*/ 524637 w 526694"/>
                <a:gd name="connsiteY4" fmla="*/ 608579 h 749520"/>
                <a:gd name="connsiteX5" fmla="*/ 182234 w 526694"/>
                <a:gd name="connsiteY5" fmla="*/ 740690 h 749520"/>
                <a:gd name="connsiteX6" fmla="*/ 0 w 526694"/>
                <a:gd name="connsiteY6" fmla="*/ 736729 h 74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94" h="749520">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NECK">
            <a:extLst>
              <a:ext uri="{FF2B5EF4-FFF2-40B4-BE49-F238E27FC236}">
                <a16:creationId xmlns:a16="http://schemas.microsoft.com/office/drawing/2014/main" id="{0484F986-6986-4E89-B59A-3B94C00584D1}"/>
              </a:ext>
            </a:extLst>
          </p:cNvPr>
          <p:cNvSpPr/>
          <p:nvPr/>
        </p:nvSpPr>
        <p:spPr>
          <a:xfrm flipH="1">
            <a:off x="10736583" y="4917893"/>
            <a:ext cx="333441" cy="694502"/>
          </a:xfrm>
          <a:custGeom>
            <a:avLst/>
            <a:gdLst>
              <a:gd name="connsiteX0" fmla="*/ 69437 w 178787"/>
              <a:gd name="connsiteY0" fmla="*/ 0 h 372385"/>
              <a:gd name="connsiteX1" fmla="*/ 0 w 178787"/>
              <a:gd name="connsiteY1" fmla="*/ 205534 h 372385"/>
              <a:gd name="connsiteX2" fmla="*/ 140083 w 178787"/>
              <a:gd name="connsiteY2" fmla="*/ 365677 h 372385"/>
              <a:gd name="connsiteX3" fmla="*/ 132085 w 178787"/>
              <a:gd name="connsiteY3" fmla="*/ 225542 h 372385"/>
              <a:gd name="connsiteX4" fmla="*/ 178788 w 178787"/>
              <a:gd name="connsiteY4" fmla="*/ 58713 h 37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87" h="372385">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NECK SHADOW">
            <a:extLst>
              <a:ext uri="{FF2B5EF4-FFF2-40B4-BE49-F238E27FC236}">
                <a16:creationId xmlns:a16="http://schemas.microsoft.com/office/drawing/2014/main" id="{89F15B74-6202-404A-9CAA-BB55687AD112}"/>
              </a:ext>
            </a:extLst>
          </p:cNvPr>
          <p:cNvSpPr/>
          <p:nvPr/>
        </p:nvSpPr>
        <p:spPr>
          <a:xfrm flipH="1">
            <a:off x="10736438" y="4917893"/>
            <a:ext cx="235811" cy="547875"/>
          </a:xfrm>
          <a:custGeom>
            <a:avLst/>
            <a:gdLst>
              <a:gd name="connsiteX0" fmla="*/ 79736 w 126439"/>
              <a:gd name="connsiteY0" fmla="*/ 225542 h 293765"/>
              <a:gd name="connsiteX1" fmla="*/ 126439 w 126439"/>
              <a:gd name="connsiteY1" fmla="*/ 58713 h 293765"/>
              <a:gd name="connsiteX2" fmla="*/ 17012 w 126439"/>
              <a:gd name="connsiteY2" fmla="*/ 0 h 293765"/>
              <a:gd name="connsiteX3" fmla="*/ 218 w 126439"/>
              <a:gd name="connsiteY3" fmla="*/ 49506 h 293765"/>
              <a:gd name="connsiteX4" fmla="*/ 67649 w 126439"/>
              <a:gd name="connsiteY4" fmla="*/ 290942 h 293765"/>
              <a:gd name="connsiteX5" fmla="*/ 90795 w 126439"/>
              <a:gd name="connsiteY5" fmla="*/ 282044 h 293765"/>
              <a:gd name="connsiteX6" fmla="*/ 79736 w 126439"/>
              <a:gd name="connsiteY6" fmla="*/ 225542 h 29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39" h="293765">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LEFT ARM">
            <a:extLst>
              <a:ext uri="{FF2B5EF4-FFF2-40B4-BE49-F238E27FC236}">
                <a16:creationId xmlns:a16="http://schemas.microsoft.com/office/drawing/2014/main" id="{E390415E-814D-434A-AD0F-42AC891A2B81}"/>
              </a:ext>
            </a:extLst>
          </p:cNvPr>
          <p:cNvGrpSpPr/>
          <p:nvPr/>
        </p:nvGrpSpPr>
        <p:grpSpPr>
          <a:xfrm>
            <a:off x="9909476" y="4987717"/>
            <a:ext cx="1756100" cy="2001745"/>
            <a:chOff x="5119796" y="1910103"/>
            <a:chExt cx="2054160" cy="2341499"/>
          </a:xfrm>
        </p:grpSpPr>
        <p:sp>
          <p:nvSpPr>
            <p:cNvPr id="22" name="Freeform: Shape 21">
              <a:extLst>
                <a:ext uri="{FF2B5EF4-FFF2-40B4-BE49-F238E27FC236}">
                  <a16:creationId xmlns:a16="http://schemas.microsoft.com/office/drawing/2014/main" id="{59715314-7247-4307-806D-F377703BE7AF}"/>
                </a:ext>
              </a:extLst>
            </p:cNvPr>
            <p:cNvSpPr/>
            <p:nvPr/>
          </p:nvSpPr>
          <p:spPr>
            <a:xfrm rot="407187" flipH="1">
              <a:off x="5119796" y="2604994"/>
              <a:ext cx="2054160" cy="1646608"/>
            </a:xfrm>
            <a:custGeom>
              <a:avLst/>
              <a:gdLst>
                <a:gd name="connsiteX0" fmla="*/ 387207 w 2054160"/>
                <a:gd name="connsiteY0" fmla="*/ 314 h 1646608"/>
                <a:gd name="connsiteX1" fmla="*/ 64046 w 2054160"/>
                <a:gd name="connsiteY1" fmla="*/ 777695 h 1646608"/>
                <a:gd name="connsiteX2" fmla="*/ 42222 w 2054160"/>
                <a:gd name="connsiteY2" fmla="*/ 1620606 h 1646608"/>
                <a:gd name="connsiteX3" fmla="*/ 1428064 w 2054160"/>
                <a:gd name="connsiteY3" fmla="*/ 1286724 h 1646608"/>
                <a:gd name="connsiteX4" fmla="*/ 1461119 w 2054160"/>
                <a:gd name="connsiteY4" fmla="*/ 1278803 h 1646608"/>
                <a:gd name="connsiteX5" fmla="*/ 1507411 w 2054160"/>
                <a:gd name="connsiteY5" fmla="*/ 1273742 h 1646608"/>
                <a:gd name="connsiteX6" fmla="*/ 1553278 w 2054160"/>
                <a:gd name="connsiteY6" fmla="*/ 1275564 h 1646608"/>
                <a:gd name="connsiteX7" fmla="*/ 1741115 w 2054160"/>
                <a:gd name="connsiteY7" fmla="*/ 1327964 h 1646608"/>
                <a:gd name="connsiteX8" fmla="*/ 1867744 w 2054160"/>
                <a:gd name="connsiteY8" fmla="*/ 1231915 h 1646608"/>
                <a:gd name="connsiteX9" fmla="*/ 1963850 w 2054160"/>
                <a:gd name="connsiteY9" fmla="*/ 1306140 h 1646608"/>
                <a:gd name="connsiteX10" fmla="*/ 2038076 w 2054160"/>
                <a:gd name="connsiteY10" fmla="*/ 1341093 h 1646608"/>
                <a:gd name="connsiteX11" fmla="*/ 1810966 w 2054160"/>
                <a:gd name="connsiteY11" fmla="*/ 1031007 h 1646608"/>
                <a:gd name="connsiteX12" fmla="*/ 1474676 w 2054160"/>
                <a:gd name="connsiteY12" fmla="*/ 1100913 h 1646608"/>
                <a:gd name="connsiteX13" fmla="*/ 1471012 w 2054160"/>
                <a:gd name="connsiteY13" fmla="*/ 1104081 h 1646608"/>
                <a:gd name="connsiteX14" fmla="*/ 378512 w 2054160"/>
                <a:gd name="connsiteY14" fmla="*/ 1271188 h 1646608"/>
                <a:gd name="connsiteX15" fmla="*/ 544467 w 2054160"/>
                <a:gd name="connsiteY15" fmla="*/ 445782 h 1646608"/>
                <a:gd name="connsiteX16" fmla="*/ 387207 w 2054160"/>
                <a:gd name="connsiteY16" fmla="*/ 314 h 16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4160" h="1646608">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81A0C90C-BA2B-40EE-BF32-EA7A9EAB32E2}"/>
                </a:ext>
              </a:extLst>
            </p:cNvPr>
            <p:cNvSpPr/>
            <p:nvPr/>
          </p:nvSpPr>
          <p:spPr>
            <a:xfrm>
              <a:off x="6608977" y="1910103"/>
              <a:ext cx="303628" cy="303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4" name="SHIRT SLEEVE">
            <a:extLst>
              <a:ext uri="{FF2B5EF4-FFF2-40B4-BE49-F238E27FC236}">
                <a16:creationId xmlns:a16="http://schemas.microsoft.com/office/drawing/2014/main" id="{2ADDA652-A5E7-43B9-923E-5FB7D367624E}"/>
              </a:ext>
            </a:extLst>
          </p:cNvPr>
          <p:cNvSpPr/>
          <p:nvPr/>
        </p:nvSpPr>
        <p:spPr>
          <a:xfrm flipH="1">
            <a:off x="11150484" y="5477172"/>
            <a:ext cx="524753" cy="892609"/>
          </a:xfrm>
          <a:custGeom>
            <a:avLst/>
            <a:gdLst>
              <a:gd name="connsiteX0" fmla="*/ 183093 w 281367"/>
              <a:gd name="connsiteY0" fmla="*/ 1736 h 478607"/>
              <a:gd name="connsiteX1" fmla="*/ 62966 w 281367"/>
              <a:gd name="connsiteY1" fmla="*/ 129861 h 478607"/>
              <a:gd name="connsiteX2" fmla="*/ 241 w 281367"/>
              <a:gd name="connsiteY2" fmla="*/ 447498 h 478607"/>
              <a:gd name="connsiteX3" fmla="*/ 88324 w 281367"/>
              <a:gd name="connsiteY3" fmla="*/ 471518 h 478607"/>
              <a:gd name="connsiteX4" fmla="*/ 265775 w 281367"/>
              <a:gd name="connsiteY4" fmla="*/ 468946 h 478607"/>
              <a:gd name="connsiteX5" fmla="*/ 280459 w 281367"/>
              <a:gd name="connsiteY5" fmla="*/ 236717 h 478607"/>
              <a:gd name="connsiteX6" fmla="*/ 219123 w 281367"/>
              <a:gd name="connsiteY6" fmla="*/ 21847 h 478607"/>
              <a:gd name="connsiteX7" fmla="*/ 183093 w 281367"/>
              <a:gd name="connsiteY7" fmla="*/ 1736 h 47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367" h="47860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KEYBOARD">
            <a:extLst>
              <a:ext uri="{FF2B5EF4-FFF2-40B4-BE49-F238E27FC236}">
                <a16:creationId xmlns:a16="http://schemas.microsoft.com/office/drawing/2014/main" id="{551B27D4-2B02-4A0F-BD56-860F8453F38A}"/>
              </a:ext>
            </a:extLst>
          </p:cNvPr>
          <p:cNvSpPr/>
          <p:nvPr/>
        </p:nvSpPr>
        <p:spPr>
          <a:xfrm>
            <a:off x="9339703" y="6771595"/>
            <a:ext cx="1239831" cy="73738"/>
          </a:xfrm>
          <a:custGeom>
            <a:avLst/>
            <a:gdLst>
              <a:gd name="connsiteX0" fmla="*/ 721453 w 740715"/>
              <a:gd name="connsiteY0" fmla="*/ 0 h 44054"/>
              <a:gd name="connsiteX1" fmla="*/ 740715 w 740715"/>
              <a:gd name="connsiteY1" fmla="*/ 0 h 44054"/>
              <a:gd name="connsiteX2" fmla="*/ 740715 w 740715"/>
              <a:gd name="connsiteY2" fmla="*/ 44054 h 44054"/>
              <a:gd name="connsiteX3" fmla="*/ 721453 w 740715"/>
              <a:gd name="connsiteY3" fmla="*/ 44054 h 44054"/>
              <a:gd name="connsiteX4" fmla="*/ 19262 w 740715"/>
              <a:gd name="connsiteY4" fmla="*/ 44054 h 44054"/>
              <a:gd name="connsiteX5" fmla="*/ 0 w 740715"/>
              <a:gd name="connsiteY5" fmla="*/ 44054 h 44054"/>
              <a:gd name="connsiteX6" fmla="*/ 0 w 740715"/>
              <a:gd name="connsiteY6" fmla="*/ 0 h 44054"/>
              <a:gd name="connsiteX7" fmla="*/ 19262 w 740715"/>
              <a:gd name="connsiteY7" fmla="*/ 0 h 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15" h="44054">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 name="FACE">
            <a:extLst>
              <a:ext uri="{FF2B5EF4-FFF2-40B4-BE49-F238E27FC236}">
                <a16:creationId xmlns:a16="http://schemas.microsoft.com/office/drawing/2014/main" id="{4F885F31-9C96-48E8-9B1A-861F468584EA}"/>
              </a:ext>
            </a:extLst>
          </p:cNvPr>
          <p:cNvGrpSpPr/>
          <p:nvPr/>
        </p:nvGrpSpPr>
        <p:grpSpPr>
          <a:xfrm>
            <a:off x="10390671" y="4351137"/>
            <a:ext cx="1454006" cy="975425"/>
            <a:chOff x="6178156" y="2127885"/>
            <a:chExt cx="1454006" cy="975425"/>
          </a:xfrm>
        </p:grpSpPr>
        <p:grpSp>
          <p:nvGrpSpPr>
            <p:cNvPr id="27" name="Group 26">
              <a:extLst>
                <a:ext uri="{FF2B5EF4-FFF2-40B4-BE49-F238E27FC236}">
                  <a16:creationId xmlns:a16="http://schemas.microsoft.com/office/drawing/2014/main" id="{763F79BB-AB89-44CE-96FA-32D2B3970EA9}"/>
                </a:ext>
              </a:extLst>
            </p:cNvPr>
            <p:cNvGrpSpPr/>
            <p:nvPr/>
          </p:nvGrpSpPr>
          <p:grpSpPr>
            <a:xfrm>
              <a:off x="6178156" y="2327621"/>
              <a:ext cx="652140" cy="775689"/>
              <a:chOff x="6163286" y="2327089"/>
              <a:chExt cx="652140" cy="775689"/>
            </a:xfrm>
          </p:grpSpPr>
          <p:sp>
            <p:nvSpPr>
              <p:cNvPr id="29" name="Freeform: Shape 28">
                <a:extLst>
                  <a:ext uri="{FF2B5EF4-FFF2-40B4-BE49-F238E27FC236}">
                    <a16:creationId xmlns:a16="http://schemas.microsoft.com/office/drawing/2014/main" id="{12587B61-85B9-4928-A7FB-BD02D0E8448E}"/>
                  </a:ext>
                </a:extLst>
              </p:cNvPr>
              <p:cNvSpPr/>
              <p:nvPr/>
            </p:nvSpPr>
            <p:spPr>
              <a:xfrm rot="21373771" flipH="1">
                <a:off x="6265445" y="2453076"/>
                <a:ext cx="529467" cy="649702"/>
              </a:xfrm>
              <a:custGeom>
                <a:avLst/>
                <a:gdLst>
                  <a:gd name="connsiteX0" fmla="*/ 283896 w 283895"/>
                  <a:gd name="connsiteY0" fmla="*/ 152145 h 348363"/>
                  <a:gd name="connsiteX1" fmla="*/ 195813 w 283895"/>
                  <a:gd name="connsiteY1" fmla="*/ 348318 h 348363"/>
                  <a:gd name="connsiteX2" fmla="*/ 0 w 283895"/>
                  <a:gd name="connsiteY2" fmla="*/ 161660 h 348363"/>
                  <a:gd name="connsiteX3" fmla="*/ 140263 w 283895"/>
                  <a:gd name="connsiteY3" fmla="*/ 0 h 348363"/>
                  <a:gd name="connsiteX4" fmla="*/ 283896 w 283895"/>
                  <a:gd name="connsiteY4" fmla="*/ 152145 h 3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95" h="348363">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4F1EE2A-CEEE-4FEB-B8A2-F875994FA6D7}"/>
                  </a:ext>
                </a:extLst>
              </p:cNvPr>
              <p:cNvSpPr/>
              <p:nvPr/>
            </p:nvSpPr>
            <p:spPr>
              <a:xfrm rot="21373771" flipH="1">
                <a:off x="6163286" y="2327089"/>
                <a:ext cx="652140" cy="498449"/>
              </a:xfrm>
              <a:custGeom>
                <a:avLst/>
                <a:gdLst>
                  <a:gd name="connsiteX0" fmla="*/ 132733 w 289520"/>
                  <a:gd name="connsiteY0" fmla="*/ 329 h 221288"/>
                  <a:gd name="connsiteX1" fmla="*/ 282872 w 289520"/>
                  <a:gd name="connsiteY1" fmla="*/ 140129 h 221288"/>
                  <a:gd name="connsiteX2" fmla="*/ 288221 w 289520"/>
                  <a:gd name="connsiteY2" fmla="*/ 198842 h 221288"/>
                  <a:gd name="connsiteX3" fmla="*/ 212149 w 289520"/>
                  <a:gd name="connsiteY3" fmla="*/ 216201 h 221288"/>
                  <a:gd name="connsiteX4" fmla="*/ 137414 w 289520"/>
                  <a:gd name="connsiteY4" fmla="*/ 218773 h 221288"/>
                  <a:gd name="connsiteX5" fmla="*/ 133402 w 289520"/>
                  <a:gd name="connsiteY5" fmla="*/ 141364 h 221288"/>
                  <a:gd name="connsiteX6" fmla="*/ 113394 w 289520"/>
                  <a:gd name="connsiteY6" fmla="*/ 216099 h 221288"/>
                  <a:gd name="connsiteX7" fmla="*/ 61341 w 289520"/>
                  <a:gd name="connsiteY7" fmla="*/ 210749 h 221288"/>
                  <a:gd name="connsiteX8" fmla="*/ 1265 w 289520"/>
                  <a:gd name="connsiteY8" fmla="*/ 124004 h 221288"/>
                  <a:gd name="connsiteX9" fmla="*/ 23974 w 289520"/>
                  <a:gd name="connsiteY9" fmla="*/ 50606 h 221288"/>
                  <a:gd name="connsiteX10" fmla="*/ 132733 w 289520"/>
                  <a:gd name="connsiteY10" fmla="*/ 329 h 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20" h="221288">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 name="Oval 27">
              <a:extLst>
                <a:ext uri="{FF2B5EF4-FFF2-40B4-BE49-F238E27FC236}">
                  <a16:creationId xmlns:a16="http://schemas.microsoft.com/office/drawing/2014/main" id="{26922E53-9C32-415A-AC35-0B29B913BAC1}"/>
                </a:ext>
              </a:extLst>
            </p:cNvPr>
            <p:cNvSpPr/>
            <p:nvPr/>
          </p:nvSpPr>
          <p:spPr>
            <a:xfrm>
              <a:off x="6956069" y="2127885"/>
              <a:ext cx="676093" cy="676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 name="MONITOR">
            <a:extLst>
              <a:ext uri="{FF2B5EF4-FFF2-40B4-BE49-F238E27FC236}">
                <a16:creationId xmlns:a16="http://schemas.microsoft.com/office/drawing/2014/main" id="{FF0AE8A1-C397-4609-BD75-83D425EAB4EA}"/>
              </a:ext>
            </a:extLst>
          </p:cNvPr>
          <p:cNvGrpSpPr/>
          <p:nvPr/>
        </p:nvGrpSpPr>
        <p:grpSpPr>
          <a:xfrm>
            <a:off x="7456130" y="5283620"/>
            <a:ext cx="1890814" cy="1585422"/>
            <a:chOff x="-4121557" y="1274323"/>
            <a:chExt cx="977494" cy="819616"/>
          </a:xfrm>
        </p:grpSpPr>
        <p:sp>
          <p:nvSpPr>
            <p:cNvPr id="32" name="Freeform: Shape 31">
              <a:extLst>
                <a:ext uri="{FF2B5EF4-FFF2-40B4-BE49-F238E27FC236}">
                  <a16:creationId xmlns:a16="http://schemas.microsoft.com/office/drawing/2014/main" id="{A14C97C8-A620-4AAC-9E8A-02869509E653}"/>
                </a:ext>
              </a:extLst>
            </p:cNvPr>
            <p:cNvSpPr/>
            <p:nvPr/>
          </p:nvSpPr>
          <p:spPr>
            <a:xfrm>
              <a:off x="-4121557" y="1274323"/>
              <a:ext cx="977494" cy="681543"/>
            </a:xfrm>
            <a:custGeom>
              <a:avLst/>
              <a:gdLst>
                <a:gd name="connsiteX0" fmla="*/ 876764 w 953894"/>
                <a:gd name="connsiteY0" fmla="*/ 665569 h 665568"/>
                <a:gd name="connsiteX1" fmla="*/ 169379 w 953894"/>
                <a:gd name="connsiteY1" fmla="*/ 665569 h 665568"/>
                <a:gd name="connsiteX2" fmla="*/ 93538 w 953894"/>
                <a:gd name="connsiteY2" fmla="*/ 601507 h 665568"/>
                <a:gd name="connsiteX3" fmla="*/ 1289 w 953894"/>
                <a:gd name="connsiteY3" fmla="*/ 92300 h 665568"/>
                <a:gd name="connsiteX4" fmla="*/ 77130 w 953894"/>
                <a:gd name="connsiteY4" fmla="*/ 0 h 665568"/>
                <a:gd name="connsiteX5" fmla="*/ 784516 w 953894"/>
                <a:gd name="connsiteY5" fmla="*/ 0 h 665568"/>
                <a:gd name="connsiteX6" fmla="*/ 860331 w 953894"/>
                <a:gd name="connsiteY6" fmla="*/ 64062 h 665568"/>
                <a:gd name="connsiteX7" fmla="*/ 952605 w 953894"/>
                <a:gd name="connsiteY7" fmla="*/ 573269 h 665568"/>
                <a:gd name="connsiteX8" fmla="*/ 876764 w 953894"/>
                <a:gd name="connsiteY8" fmla="*/ 665569 h 665568"/>
                <a:gd name="connsiteX0" fmla="*/ 877454 w 954584"/>
                <a:gd name="connsiteY0" fmla="*/ 665569 h 665569"/>
                <a:gd name="connsiteX1" fmla="*/ 170069 w 954584"/>
                <a:gd name="connsiteY1" fmla="*/ 665569 h 665569"/>
                <a:gd name="connsiteX2" fmla="*/ 94228 w 954584"/>
                <a:gd name="connsiteY2" fmla="*/ 601507 h 665569"/>
                <a:gd name="connsiteX3" fmla="*/ 1979 w 954584"/>
                <a:gd name="connsiteY3" fmla="*/ 92300 h 665569"/>
                <a:gd name="connsiteX4" fmla="*/ 61411 w 954584"/>
                <a:gd name="connsiteY4" fmla="*/ 0 h 665569"/>
                <a:gd name="connsiteX5" fmla="*/ 785206 w 954584"/>
                <a:gd name="connsiteY5" fmla="*/ 0 h 665569"/>
                <a:gd name="connsiteX6" fmla="*/ 861021 w 954584"/>
                <a:gd name="connsiteY6" fmla="*/ 64062 h 665569"/>
                <a:gd name="connsiteX7" fmla="*/ 953295 w 954584"/>
                <a:gd name="connsiteY7" fmla="*/ 573269 h 665569"/>
                <a:gd name="connsiteX8" fmla="*/ 877454 w 954584"/>
                <a:gd name="connsiteY8" fmla="*/ 665569 h 6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584" h="665569">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C075E064-E1CB-4040-AC02-EDB4DA347AB3}"/>
                </a:ext>
              </a:extLst>
            </p:cNvPr>
            <p:cNvSpPr/>
            <p:nvPr/>
          </p:nvSpPr>
          <p:spPr>
            <a:xfrm>
              <a:off x="-4120803" y="1288386"/>
              <a:ext cx="932892" cy="667479"/>
            </a:xfrm>
            <a:custGeom>
              <a:avLst/>
              <a:gdLst>
                <a:gd name="connsiteX0" fmla="*/ 909690 w 911027"/>
                <a:gd name="connsiteY0" fmla="*/ 561439 h 651835"/>
                <a:gd name="connsiteX1" fmla="*/ 815615 w 911027"/>
                <a:gd name="connsiteY1" fmla="*/ 62725 h 651835"/>
                <a:gd name="connsiteX2" fmla="*/ 738206 w 911027"/>
                <a:gd name="connsiteY2" fmla="*/ 0 h 651835"/>
                <a:gd name="connsiteX3" fmla="*/ 19350 w 911027"/>
                <a:gd name="connsiteY3" fmla="*/ 0 h 651835"/>
                <a:gd name="connsiteX4" fmla="*/ 1348 w 911027"/>
                <a:gd name="connsiteY4" fmla="*/ 66480 h 651835"/>
                <a:gd name="connsiteX5" fmla="*/ 96837 w 911027"/>
                <a:gd name="connsiteY5" fmla="*/ 586436 h 651835"/>
                <a:gd name="connsiteX6" fmla="*/ 175352 w 911027"/>
                <a:gd name="connsiteY6" fmla="*/ 651836 h 651835"/>
                <a:gd name="connsiteX7" fmla="*/ 832434 w 911027"/>
                <a:gd name="connsiteY7" fmla="*/ 651836 h 651835"/>
                <a:gd name="connsiteX8" fmla="*/ 909690 w 911027"/>
                <a:gd name="connsiteY8" fmla="*/ 561439 h 6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27" h="651835">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C653C24C-9E53-49C2-ABAE-B960943DCE2E}"/>
                </a:ext>
              </a:extLst>
            </p:cNvPr>
            <p:cNvSpPr/>
            <p:nvPr/>
          </p:nvSpPr>
          <p:spPr>
            <a:xfrm>
              <a:off x="-3758955" y="1647855"/>
              <a:ext cx="454774" cy="446084"/>
            </a:xfrm>
            <a:custGeom>
              <a:avLst/>
              <a:gdLst>
                <a:gd name="connsiteX0" fmla="*/ 385839 w 444115"/>
                <a:gd name="connsiteY0" fmla="*/ 368969 h 435629"/>
                <a:gd name="connsiteX1" fmla="*/ 251543 w 444115"/>
                <a:gd name="connsiteY1" fmla="*/ 368969 h 435629"/>
                <a:gd name="connsiteX2" fmla="*/ 208183 w 444115"/>
                <a:gd name="connsiteY2" fmla="*/ 321340 h 435629"/>
                <a:gd name="connsiteX3" fmla="*/ 208183 w 444115"/>
                <a:gd name="connsiteY3" fmla="*/ 75815 h 435629"/>
                <a:gd name="connsiteX4" fmla="*/ 139157 w 444115"/>
                <a:gd name="connsiteY4" fmla="*/ 0 h 435629"/>
                <a:gd name="connsiteX5" fmla="*/ 69026 w 444115"/>
                <a:gd name="connsiteY5" fmla="*/ 0 h 435629"/>
                <a:gd name="connsiteX6" fmla="*/ 0 w 444115"/>
                <a:gd name="connsiteY6" fmla="*/ 75815 h 435629"/>
                <a:gd name="connsiteX7" fmla="*/ 0 w 444115"/>
                <a:gd name="connsiteY7" fmla="*/ 350761 h 435629"/>
                <a:gd name="connsiteX8" fmla="*/ 77641 w 444115"/>
                <a:gd name="connsiteY8" fmla="*/ 435629 h 435629"/>
                <a:gd name="connsiteX9" fmla="*/ 444116 w 444115"/>
                <a:gd name="connsiteY9" fmla="*/ 433057 h 435629"/>
                <a:gd name="connsiteX10" fmla="*/ 385839 w 444115"/>
                <a:gd name="connsiteY10" fmla="*/ 368969 h 4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15" h="435629">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8666C502-18E5-40E9-9713-C02CCF0BFC33}"/>
                </a:ext>
              </a:extLst>
            </p:cNvPr>
            <p:cNvSpPr/>
            <p:nvPr/>
          </p:nvSpPr>
          <p:spPr>
            <a:xfrm>
              <a:off x="-3753504" y="1654755"/>
              <a:ext cx="445504" cy="438841"/>
            </a:xfrm>
            <a:custGeom>
              <a:avLst/>
              <a:gdLst>
                <a:gd name="connsiteX0" fmla="*/ 0 w 435063"/>
                <a:gd name="connsiteY0" fmla="*/ 74581 h 428556"/>
                <a:gd name="connsiteX1" fmla="*/ 0 w 435063"/>
                <a:gd name="connsiteY1" fmla="*/ 345335 h 428556"/>
                <a:gd name="connsiteX2" fmla="*/ 77410 w 435063"/>
                <a:gd name="connsiteY2" fmla="*/ 428557 h 428556"/>
                <a:gd name="connsiteX3" fmla="*/ 435063 w 435063"/>
                <a:gd name="connsiteY3" fmla="*/ 426319 h 428556"/>
                <a:gd name="connsiteX4" fmla="*/ 372004 w 435063"/>
                <a:gd name="connsiteY4" fmla="*/ 409783 h 428556"/>
                <a:gd name="connsiteX5" fmla="*/ 226752 w 435063"/>
                <a:gd name="connsiteY5" fmla="*/ 409783 h 428556"/>
                <a:gd name="connsiteX6" fmla="*/ 179843 w 435063"/>
                <a:gd name="connsiteY6" fmla="*/ 362874 h 428556"/>
                <a:gd name="connsiteX7" fmla="*/ 179843 w 435063"/>
                <a:gd name="connsiteY7" fmla="*/ 74581 h 428556"/>
                <a:gd name="connsiteX8" fmla="*/ 105262 w 435063"/>
                <a:gd name="connsiteY8" fmla="*/ 0 h 428556"/>
                <a:gd name="connsiteX9" fmla="*/ 74761 w 435063"/>
                <a:gd name="connsiteY9" fmla="*/ 0 h 428556"/>
                <a:gd name="connsiteX10" fmla="*/ 0 w 435063"/>
                <a:gd name="connsiteY10" fmla="*/ 74401 h 428556"/>
                <a:gd name="connsiteX11" fmla="*/ 0 w 435063"/>
                <a:gd name="connsiteY11" fmla="*/ 74581 h 4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063" h="428556">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8" name="TextBox 67">
            <a:extLst>
              <a:ext uri="{FF2B5EF4-FFF2-40B4-BE49-F238E27FC236}">
                <a16:creationId xmlns:a16="http://schemas.microsoft.com/office/drawing/2014/main" id="{D6D09A25-88BF-F9C8-EB0C-4CF44C96AC27}"/>
              </a:ext>
            </a:extLst>
          </p:cNvPr>
          <p:cNvSpPr txBox="1"/>
          <p:nvPr/>
        </p:nvSpPr>
        <p:spPr>
          <a:xfrm>
            <a:off x="618913" y="1491726"/>
            <a:ext cx="9874769" cy="5073505"/>
          </a:xfrm>
          <a:prstGeom prst="rect">
            <a:avLst/>
          </a:prstGeom>
          <a:noFill/>
        </p:spPr>
        <p:txBody>
          <a:bodyPr wrap="square">
            <a:spAutoFit/>
          </a:bodyPr>
          <a:lstStyle/>
          <a:p>
            <a:pPr algn="just">
              <a:lnSpc>
                <a:spcPct val="150000"/>
              </a:lnSpc>
              <a:spcBef>
                <a:spcPts val="600"/>
              </a:spcBef>
              <a:spcAft>
                <a:spcPts val="600"/>
              </a:spcAft>
            </a:pP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Bef>
                <a:spcPts val="600"/>
              </a:spcBef>
              <a:spcAft>
                <a:spcPts val="600"/>
              </a:spcAft>
              <a:buFont typeface="Courier New" panose="02070309020205020404" pitchFamily="49" charset="0"/>
              <a:buChar char="o"/>
              <a:tabLst>
                <a:tab pos="266700" algn="l"/>
              </a:tabLs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GUI Layer: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Bef>
                <a:spcPts val="600"/>
              </a:spcBef>
              <a:spcAft>
                <a:spcPts val="600"/>
              </a:spcAft>
              <a:buFont typeface="Courier New" panose="02070309020205020404" pitchFamily="49" charset="0"/>
              <a:buChar char="o"/>
              <a:tabLst>
                <a:tab pos="266700" algn="l"/>
              </a:tabLs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Business (BUS) Layer: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Đây</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GUI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lên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lấy</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trả</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GUI.</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Bef>
                <a:spcPts val="600"/>
              </a:spcBef>
              <a:spcAft>
                <a:spcPts val="600"/>
              </a:spcAft>
              <a:buFont typeface="Courier New" panose="02070309020205020404" pitchFamily="49" charset="0"/>
              <a:buChar char="o"/>
              <a:tabLst>
                <a:tab pos="266700" algn="l"/>
              </a:tabLs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Access Layer(DAO):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CSDL,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duy</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database.</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600"/>
              </a:spcBef>
              <a:spcAft>
                <a:spcPts val="600"/>
              </a:spcAft>
            </a:pP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9" name="TextBox 68">
            <a:extLst>
              <a:ext uri="{FF2B5EF4-FFF2-40B4-BE49-F238E27FC236}">
                <a16:creationId xmlns:a16="http://schemas.microsoft.com/office/drawing/2014/main" id="{72B448CB-67BE-CF30-8CB9-AB55F1B9CC35}"/>
              </a:ext>
            </a:extLst>
          </p:cNvPr>
          <p:cNvSpPr txBox="1"/>
          <p:nvPr/>
        </p:nvSpPr>
        <p:spPr>
          <a:xfrm>
            <a:off x="1648918" y="971349"/>
            <a:ext cx="8930616" cy="738664"/>
          </a:xfrm>
          <a:prstGeom prst="rect">
            <a:avLst/>
          </a:prstGeom>
          <a:noFill/>
        </p:spPr>
        <p:txBody>
          <a:bodyPr wrap="square">
            <a:spAutoFit/>
          </a:bodyPr>
          <a:lstStyle/>
          <a:p>
            <a:r>
              <a:rPr lang="vi-VN" sz="4200" b="1" dirty="0">
                <a:solidFill>
                  <a:schemeClr val="accent1"/>
                </a:solidFill>
                <a:effectLst/>
                <a:latin typeface="+mj-lt"/>
                <a:ea typeface="Calibri" panose="020F0502020204030204" pitchFamily="34" charset="0"/>
              </a:rPr>
              <a:t>XÂY DỰNG VÀ DEMO PHẦN MỀM </a:t>
            </a:r>
            <a:endParaRPr lang="vi-VN" sz="4200" b="1" dirty="0">
              <a:solidFill>
                <a:schemeClr val="accent1"/>
              </a:solidFill>
              <a:latin typeface="+mj-lt"/>
            </a:endParaRPr>
          </a:p>
        </p:txBody>
      </p:sp>
    </p:spTree>
    <p:extLst>
      <p:ext uri="{BB962C8B-B14F-4D97-AF65-F5344CB8AC3E}">
        <p14:creationId xmlns:p14="http://schemas.microsoft.com/office/powerpoint/2010/main" val="1130042253"/>
      </p:ext>
    </p:extLst>
  </p:cSld>
  <p:clrMapOvr>
    <a:masterClrMapping/>
  </p:clrMapOvr>
  <p:transition spd="slow" advTm="405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667" decel="49333" autoRev="1" fill="hold" nodeType="withEffect">
                                  <p:stCondLst>
                                    <p:cond delay="0"/>
                                  </p:stCondLst>
                                  <p:childTnLst>
                                    <p:animRot by="-480000">
                                      <p:cBhvr>
                                        <p:cTn id="6" dur="750" fill="hold"/>
                                        <p:tgtEl>
                                          <p:spTgt spid="21"/>
                                        </p:tgtEl>
                                        <p:attrNameLst>
                                          <p:attrName>r</p:attrName>
                                        </p:attrNameLst>
                                      </p:cBhvr>
                                    </p:animRot>
                                  </p:childTnLst>
                                </p:cTn>
                              </p:par>
                              <p:par>
                                <p:cTn id="7" presetID="8" presetClass="emph" presetSubtype="0" repeatCount="indefinite" accel="52000" decel="48000" autoRev="1" fill="hold" grpId="0" nodeType="withEffect">
                                  <p:stCondLst>
                                    <p:cond delay="500"/>
                                  </p:stCondLst>
                                  <p:childTnLst>
                                    <p:animRot by="-480000">
                                      <p:cBhvr>
                                        <p:cTn id="8" dur="750" fill="hold"/>
                                        <p:tgtEl>
                                          <p:spTgt spid="12"/>
                                        </p:tgtEl>
                                        <p:attrNameLst>
                                          <p:attrName>r</p:attrName>
                                        </p:attrNameLst>
                                      </p:cBhvr>
                                    </p:animRot>
                                  </p:childTnLst>
                                </p:cTn>
                              </p:par>
                              <p:par>
                                <p:cTn id="9" presetID="8" presetClass="emph" presetSubtype="0" repeatCount="indefinite" accel="46000" decel="54000" autoRev="1" fill="hold" grpId="0" nodeType="withEffect">
                                  <p:stCondLst>
                                    <p:cond delay="0"/>
                                  </p:stCondLst>
                                  <p:childTnLst>
                                    <p:animRot by="180000">
                                      <p:cBhvr>
                                        <p:cTn id="10" dur="750" fill="hold"/>
                                        <p:tgtEl>
                                          <p:spTgt spid="14"/>
                                        </p:tgtEl>
                                        <p:attrNameLst>
                                          <p:attrName>r</p:attrName>
                                        </p:attrNameLst>
                                      </p:cBhvr>
                                    </p:animRot>
                                  </p:childTnLst>
                                </p:cTn>
                              </p:par>
                              <p:par>
                                <p:cTn id="11" presetID="8" presetClass="emph" presetSubtype="0" repeatCount="indefinite" accel="46000" decel="54000" autoRev="1" fill="hold" nodeType="withEffect">
                                  <p:stCondLst>
                                    <p:cond delay="0"/>
                                  </p:stCondLst>
                                  <p:childTnLst>
                                    <p:animRot by="180000">
                                      <p:cBhvr>
                                        <p:cTn id="12" dur="750" fill="hold"/>
                                        <p:tgtEl>
                                          <p:spTgt spid="26"/>
                                        </p:tgtEl>
                                        <p:attrNameLst>
                                          <p:attrName>r</p:attrName>
                                        </p:attrNameLst>
                                      </p:cBhvr>
                                    </p:animRo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APP WINDOW (FRONT)">
            <a:extLst>
              <a:ext uri="{FF2B5EF4-FFF2-40B4-BE49-F238E27FC236}">
                <a16:creationId xmlns:a16="http://schemas.microsoft.com/office/drawing/2014/main" id="{012EBDCE-C5D7-C3D1-0C39-E4502119F475}"/>
              </a:ext>
            </a:extLst>
          </p:cNvPr>
          <p:cNvGrpSpPr/>
          <p:nvPr/>
        </p:nvGrpSpPr>
        <p:grpSpPr>
          <a:xfrm>
            <a:off x="344555" y="249357"/>
            <a:ext cx="11502890" cy="6188765"/>
            <a:chOff x="401704" y="410818"/>
            <a:chExt cx="11502890" cy="6188765"/>
          </a:xfrm>
        </p:grpSpPr>
        <p:grpSp>
          <p:nvGrpSpPr>
            <p:cNvPr id="7" name="Group 6">
              <a:extLst>
                <a:ext uri="{FF2B5EF4-FFF2-40B4-BE49-F238E27FC236}">
                  <a16:creationId xmlns:a16="http://schemas.microsoft.com/office/drawing/2014/main" id="{C6523D40-02FF-07E4-BBC8-9E2F403ABBC2}"/>
                </a:ext>
              </a:extLst>
            </p:cNvPr>
            <p:cNvGrpSpPr/>
            <p:nvPr/>
          </p:nvGrpSpPr>
          <p:grpSpPr>
            <a:xfrm>
              <a:off x="401707" y="410818"/>
              <a:ext cx="11502887" cy="6188765"/>
              <a:chOff x="344557" y="334618"/>
              <a:chExt cx="11502887" cy="6188765"/>
            </a:xfrm>
          </p:grpSpPr>
          <p:sp>
            <p:nvSpPr>
              <p:cNvPr id="10" name="Rectangle 9">
                <a:extLst>
                  <a:ext uri="{FF2B5EF4-FFF2-40B4-BE49-F238E27FC236}">
                    <a16:creationId xmlns:a16="http://schemas.microsoft.com/office/drawing/2014/main" id="{51951A59-C09E-6C7E-211A-5DAA429BFC79}"/>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6D12A46-D2F5-8012-1748-E411D7317B45}"/>
                  </a:ext>
                </a:extLst>
              </p:cNvPr>
              <p:cNvSpPr/>
              <p:nvPr/>
            </p:nvSpPr>
            <p:spPr>
              <a:xfrm>
                <a:off x="344557" y="334618"/>
                <a:ext cx="11502886" cy="43400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AF9FF6AD-A00F-127F-9AF7-A8CA999A73AF}"/>
                  </a:ext>
                </a:extLst>
              </p:cNvPr>
              <p:cNvGrpSpPr/>
              <p:nvPr/>
            </p:nvGrpSpPr>
            <p:grpSpPr>
              <a:xfrm>
                <a:off x="486382" y="464073"/>
                <a:ext cx="175098" cy="175098"/>
                <a:chOff x="2256816" y="1157591"/>
                <a:chExt cx="447474" cy="447473"/>
              </a:xfrm>
            </p:grpSpPr>
            <p:cxnSp>
              <p:nvCxnSpPr>
                <p:cNvPr id="16" name="Straight Connector 15">
                  <a:extLst>
                    <a:ext uri="{FF2B5EF4-FFF2-40B4-BE49-F238E27FC236}">
                      <a16:creationId xmlns:a16="http://schemas.microsoft.com/office/drawing/2014/main" id="{32B99E34-BFE0-5666-5172-54297905FC17}"/>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237468-6BCF-9EE6-7DE4-B86B76A65CC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513A37BD-C6D3-FD97-9DEF-4C26F009B5D9}"/>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26DF6A-FAA3-0EB1-7DAC-D307579E18AD}"/>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B1EEAB6-1EA6-4332-1114-9A7422BE74C6}"/>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Rectangle 7">
              <a:extLst>
                <a:ext uri="{FF2B5EF4-FFF2-40B4-BE49-F238E27FC236}">
                  <a16:creationId xmlns:a16="http://schemas.microsoft.com/office/drawing/2014/main" id="{33978450-6839-5930-53DA-3CAE699BD5C6}"/>
                </a:ext>
              </a:extLst>
            </p:cNvPr>
            <p:cNvSpPr/>
            <p:nvPr/>
          </p:nvSpPr>
          <p:spPr>
            <a:xfrm>
              <a:off x="401704" y="1935857"/>
              <a:ext cx="9729847" cy="4663725"/>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3EFAAA5-6AC9-9CD6-CDB5-2444EADF60FD}"/>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BA35700B-96A5-103D-EF56-ECE792EFC393}"/>
              </a:ext>
            </a:extLst>
          </p:cNvPr>
          <p:cNvSpPr txBox="1"/>
          <p:nvPr/>
        </p:nvSpPr>
        <p:spPr>
          <a:xfrm>
            <a:off x="1590870" y="812820"/>
            <a:ext cx="9729841" cy="738664"/>
          </a:xfrm>
          <a:prstGeom prst="rect">
            <a:avLst/>
          </a:prstGeom>
          <a:noFill/>
        </p:spPr>
        <p:txBody>
          <a:bodyPr wrap="square">
            <a:spAutoFit/>
          </a:bodyPr>
          <a:lstStyle/>
          <a:p>
            <a:r>
              <a:rPr lang="vi-VN" sz="4200" b="1" dirty="0">
                <a:solidFill>
                  <a:schemeClr val="accent1"/>
                </a:solidFill>
                <a:effectLst/>
                <a:latin typeface="+mj-lt"/>
                <a:ea typeface="Calibri" panose="020F0502020204030204" pitchFamily="34" charset="0"/>
              </a:rPr>
              <a:t>XÂY DỰNG VÀ DEMO PHẦN MỀM </a:t>
            </a:r>
            <a:endParaRPr lang="vi-VN" sz="4200" b="1" dirty="0">
              <a:solidFill>
                <a:schemeClr val="accent1"/>
              </a:solidFill>
              <a:latin typeface="+mj-lt"/>
            </a:endParaRPr>
          </a:p>
        </p:txBody>
      </p:sp>
      <p:pic>
        <p:nvPicPr>
          <p:cNvPr id="20" name="Content Placeholder 4">
            <a:extLst>
              <a:ext uri="{FF2B5EF4-FFF2-40B4-BE49-F238E27FC236}">
                <a16:creationId xmlns:a16="http://schemas.microsoft.com/office/drawing/2014/main" id="{D61985AF-413B-7686-02B7-AB42F4CFD699}"/>
              </a:ext>
            </a:extLst>
          </p:cNvPr>
          <p:cNvPicPr>
            <a:picLocks noChangeAspect="1"/>
          </p:cNvPicPr>
          <p:nvPr/>
        </p:nvPicPr>
        <p:blipFill>
          <a:blip r:embed="rId2"/>
          <a:stretch>
            <a:fillRect/>
          </a:stretch>
        </p:blipFill>
        <p:spPr>
          <a:xfrm>
            <a:off x="896570" y="2250103"/>
            <a:ext cx="5952199" cy="2934725"/>
          </a:xfrm>
          <a:prstGeom prst="rect">
            <a:avLst/>
          </a:prstGeom>
          <a:noFill/>
          <a:ln>
            <a:noFill/>
          </a:ln>
        </p:spPr>
      </p:pic>
      <p:sp>
        <p:nvSpPr>
          <p:cNvPr id="22" name="TextBox 21">
            <a:extLst>
              <a:ext uri="{FF2B5EF4-FFF2-40B4-BE49-F238E27FC236}">
                <a16:creationId xmlns:a16="http://schemas.microsoft.com/office/drawing/2014/main" id="{1973B7DB-B483-BF15-D805-40020E68BF99}"/>
              </a:ext>
            </a:extLst>
          </p:cNvPr>
          <p:cNvSpPr txBox="1"/>
          <p:nvPr/>
        </p:nvSpPr>
        <p:spPr>
          <a:xfrm>
            <a:off x="784699" y="1897950"/>
            <a:ext cx="7025950" cy="369332"/>
          </a:xfrm>
          <a:prstGeom prst="rect">
            <a:avLst/>
          </a:prstGeom>
          <a:noFill/>
        </p:spPr>
        <p:txBody>
          <a:bodyPr wrap="square">
            <a:spAutoFit/>
          </a:bodyPr>
          <a:lstStyle/>
          <a:p>
            <a:r>
              <a:rPr lang="fr-FR" sz="1800" b="1" i="0" dirty="0">
                <a:solidFill>
                  <a:schemeClr val="bg1"/>
                </a:solidFill>
                <a:effectLst/>
                <a:latin typeface="Times New Roman" panose="02020603050405020304" pitchFamily="18" charset="0"/>
                <a:ea typeface="Times New Roman" panose="02020603050405020304" pitchFamily="18" charset="0"/>
              </a:rPr>
              <a:t>1. </a:t>
            </a:r>
            <a:r>
              <a:rPr lang="en-US" sz="1800" b="1" i="0" dirty="0">
                <a:solidFill>
                  <a:schemeClr val="bg1"/>
                </a:solidFill>
                <a:effectLst/>
                <a:latin typeface="Times New Roman" panose="02020603050405020304" pitchFamily="18" charset="0"/>
                <a:ea typeface="Times New Roman" panose="02020603050405020304" pitchFamily="18" charset="0"/>
              </a:rPr>
              <a:t>Splash Screen </a:t>
            </a:r>
            <a:endParaRPr lang="en-US" sz="1800" b="1" i="1" dirty="0">
              <a:solidFill>
                <a:schemeClr val="bg1"/>
              </a:solidFill>
              <a:effectLst/>
              <a:latin typeface="Times New Roman" panose="02020603050405020304" pitchFamily="18" charset="0"/>
              <a:ea typeface="Times New Roman" panose="02020603050405020304" pitchFamily="18" charset="0"/>
            </a:endParaRPr>
          </a:p>
        </p:txBody>
      </p:sp>
      <p:sp>
        <p:nvSpPr>
          <p:cNvPr id="28" name="TextBox 27">
            <a:extLst>
              <a:ext uri="{FF2B5EF4-FFF2-40B4-BE49-F238E27FC236}">
                <a16:creationId xmlns:a16="http://schemas.microsoft.com/office/drawing/2014/main" id="{416C16B9-A097-04B8-21BF-C9DD0EC6EA22}"/>
              </a:ext>
            </a:extLst>
          </p:cNvPr>
          <p:cNvSpPr txBox="1"/>
          <p:nvPr/>
        </p:nvSpPr>
        <p:spPr>
          <a:xfrm>
            <a:off x="751215" y="5301383"/>
            <a:ext cx="7804956" cy="1090170"/>
          </a:xfrm>
          <a:prstGeom prst="rect">
            <a:avLst/>
          </a:prstGeom>
          <a:noFill/>
        </p:spPr>
        <p:txBody>
          <a:bodyPr wrap="square">
            <a:spAutoFit/>
          </a:bodyPr>
          <a:lstStyle/>
          <a:p>
            <a:pPr algn="just">
              <a:lnSpc>
                <a:spcPct val="150000"/>
              </a:lnSpc>
              <a:spcBef>
                <a:spcPts val="600"/>
              </a:spcBef>
              <a:spcAft>
                <a:spcPts val="600"/>
              </a:spcAft>
            </a:pP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Phần</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giao</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diện</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khởi</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tạo</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chương</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trình</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quản</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ly</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cửa</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hàng</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điện</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thoại</a:t>
            </a:r>
            <a:r>
              <a:rPr lang="en-US" sz="23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3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Pixel Mobile</a:t>
            </a:r>
            <a:endParaRPr lang="en-US" sz="23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59114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APP WINDOW (FRONT)">
            <a:extLst>
              <a:ext uri="{FF2B5EF4-FFF2-40B4-BE49-F238E27FC236}">
                <a16:creationId xmlns:a16="http://schemas.microsoft.com/office/drawing/2014/main" id="{8F407BAB-59EE-6BDE-2652-44BE1C97BDFA}"/>
              </a:ext>
            </a:extLst>
          </p:cNvPr>
          <p:cNvGrpSpPr/>
          <p:nvPr/>
        </p:nvGrpSpPr>
        <p:grpSpPr>
          <a:xfrm>
            <a:off x="344557" y="334618"/>
            <a:ext cx="11502887" cy="6188765"/>
            <a:chOff x="344557" y="334618"/>
            <a:chExt cx="11502887" cy="6188765"/>
          </a:xfrm>
        </p:grpSpPr>
        <p:sp>
          <p:nvSpPr>
            <p:cNvPr id="19" name="Rectangle 18">
              <a:extLst>
                <a:ext uri="{FF2B5EF4-FFF2-40B4-BE49-F238E27FC236}">
                  <a16:creationId xmlns:a16="http://schemas.microsoft.com/office/drawing/2014/main" id="{FE23135E-AE7A-0227-CB96-BA962A0DB1F3}"/>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3400EC88-1C19-9F62-1DB4-0DFE6A5AD1B8}"/>
                </a:ext>
              </a:extLst>
            </p:cNvPr>
            <p:cNvSpPr/>
            <p:nvPr/>
          </p:nvSpPr>
          <p:spPr>
            <a:xfrm>
              <a:off x="344557" y="334618"/>
              <a:ext cx="11502886" cy="434008"/>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20B588BB-B456-6DC4-DEEC-6374230C5454}"/>
                </a:ext>
              </a:extLst>
            </p:cNvPr>
            <p:cNvGrpSpPr/>
            <p:nvPr/>
          </p:nvGrpSpPr>
          <p:grpSpPr>
            <a:xfrm>
              <a:off x="486382" y="464073"/>
              <a:ext cx="175098" cy="175098"/>
              <a:chOff x="2256816" y="1157591"/>
              <a:chExt cx="447474" cy="447473"/>
            </a:xfrm>
          </p:grpSpPr>
          <p:cxnSp>
            <p:nvCxnSpPr>
              <p:cNvPr id="25" name="Straight Connector 24">
                <a:extLst>
                  <a:ext uri="{FF2B5EF4-FFF2-40B4-BE49-F238E27FC236}">
                    <a16:creationId xmlns:a16="http://schemas.microsoft.com/office/drawing/2014/main" id="{179B93A7-F140-792D-D558-4431A536C2BA}"/>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0FE048-CA5C-C379-5FBF-0F138D040F32}"/>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E5EAB424-C131-2460-FB5E-404B240BFCBA}"/>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3EC659-5339-4C37-4FA6-93099FE5B960}"/>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54BA6BF5-6046-54BA-F38F-ECC61805D8DC}"/>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4A3208AC-7B35-5B7D-9E21-F8D0547417E0}"/>
              </a:ext>
            </a:extLst>
          </p:cNvPr>
          <p:cNvSpPr txBox="1"/>
          <p:nvPr/>
        </p:nvSpPr>
        <p:spPr>
          <a:xfrm>
            <a:off x="661480" y="792945"/>
            <a:ext cx="6094476" cy="458074"/>
          </a:xfrm>
          <a:prstGeom prst="rect">
            <a:avLst/>
          </a:prstGeom>
          <a:noFill/>
        </p:spPr>
        <p:txBody>
          <a:bodyPr wrap="square">
            <a:spAutoFit/>
          </a:bodyPr>
          <a:lstStyle/>
          <a:p>
            <a:pPr>
              <a:lnSpc>
                <a:spcPct val="150000"/>
              </a:lnSpc>
            </a:pPr>
            <a:r>
              <a:rPr lang="en-US" sz="1800" b="1" i="0" dirty="0">
                <a:solidFill>
                  <a:schemeClr val="bg1"/>
                </a:solidFill>
                <a:effectLst/>
                <a:latin typeface="Times New Roman" panose="02020603050405020304" pitchFamily="18" charset="0"/>
                <a:ea typeface="Times New Roman" panose="02020603050405020304" pitchFamily="18" charset="0"/>
              </a:rPr>
              <a:t>2</a:t>
            </a:r>
            <a:r>
              <a:rPr lang="fr-FR" sz="1800" b="1" i="0" dirty="0">
                <a:solidFill>
                  <a:schemeClr val="bg1"/>
                </a:solidFill>
                <a:effectLst/>
                <a:latin typeface="Times New Roman" panose="02020603050405020304" pitchFamily="18" charset="0"/>
                <a:ea typeface="Times New Roman" panose="02020603050405020304" pitchFamily="18" charset="0"/>
              </a:rPr>
              <a:t>. </a:t>
            </a:r>
            <a:r>
              <a:rPr lang="fr-FR" sz="1800" b="1" i="0" dirty="0" err="1">
                <a:solidFill>
                  <a:schemeClr val="bg1"/>
                </a:solidFill>
                <a:effectLst/>
                <a:latin typeface="Times New Roman" panose="02020603050405020304" pitchFamily="18" charset="0"/>
                <a:ea typeface="Times New Roman" panose="02020603050405020304" pitchFamily="18" charset="0"/>
              </a:rPr>
              <a:t>Đăng</a:t>
            </a:r>
            <a:r>
              <a:rPr lang="fr-FR" sz="1800" b="1" i="0" dirty="0">
                <a:solidFill>
                  <a:schemeClr val="bg1"/>
                </a:solidFill>
                <a:effectLst/>
                <a:latin typeface="Times New Roman" panose="02020603050405020304" pitchFamily="18" charset="0"/>
                <a:ea typeface="Times New Roman" panose="02020603050405020304" pitchFamily="18" charset="0"/>
              </a:rPr>
              <a:t> </a:t>
            </a:r>
            <a:r>
              <a:rPr lang="fr-FR" sz="1800" b="1" i="0" dirty="0" err="1">
                <a:solidFill>
                  <a:schemeClr val="bg1"/>
                </a:solidFill>
                <a:effectLst/>
                <a:latin typeface="Times New Roman" panose="02020603050405020304" pitchFamily="18" charset="0"/>
                <a:ea typeface="Times New Roman" panose="02020603050405020304" pitchFamily="18" charset="0"/>
              </a:rPr>
              <a:t>nhập</a:t>
            </a:r>
            <a:endParaRPr lang="en-US" sz="1800" b="1" i="1" dirty="0">
              <a:solidFill>
                <a:schemeClr val="bg1"/>
              </a:solidFill>
              <a:effectLst/>
              <a:latin typeface="Times New Roman" panose="02020603050405020304" pitchFamily="18" charset="0"/>
              <a:ea typeface="Times New Roman" panose="02020603050405020304" pitchFamily="18" charset="0"/>
            </a:endParaRPr>
          </a:p>
        </p:txBody>
      </p:sp>
      <p:pic>
        <p:nvPicPr>
          <p:cNvPr id="29" name="Picture 28">
            <a:extLst>
              <a:ext uri="{FF2B5EF4-FFF2-40B4-BE49-F238E27FC236}">
                <a16:creationId xmlns:a16="http://schemas.microsoft.com/office/drawing/2014/main" id="{6220E201-E4A6-08DB-4FCF-264D4D534D48}"/>
              </a:ext>
            </a:extLst>
          </p:cNvPr>
          <p:cNvPicPr>
            <a:picLocks noChangeAspect="1"/>
          </p:cNvPicPr>
          <p:nvPr/>
        </p:nvPicPr>
        <p:blipFill>
          <a:blip r:embed="rId2"/>
          <a:stretch>
            <a:fillRect/>
          </a:stretch>
        </p:blipFill>
        <p:spPr>
          <a:xfrm>
            <a:off x="377386" y="1543627"/>
            <a:ext cx="5896335" cy="3258521"/>
          </a:xfrm>
          <a:prstGeom prst="rect">
            <a:avLst/>
          </a:prstGeom>
          <a:noFill/>
          <a:ln>
            <a:noFill/>
          </a:ln>
        </p:spPr>
      </p:pic>
      <p:sp>
        <p:nvSpPr>
          <p:cNvPr id="31" name="TextBox 30">
            <a:extLst>
              <a:ext uri="{FF2B5EF4-FFF2-40B4-BE49-F238E27FC236}">
                <a16:creationId xmlns:a16="http://schemas.microsoft.com/office/drawing/2014/main" id="{F4BE7CAE-5E73-9B67-CFDB-1C15DD6D9F07}"/>
              </a:ext>
            </a:extLst>
          </p:cNvPr>
          <p:cNvSpPr txBox="1"/>
          <p:nvPr/>
        </p:nvSpPr>
        <p:spPr>
          <a:xfrm>
            <a:off x="6241387" y="871662"/>
            <a:ext cx="6094476" cy="579582"/>
          </a:xfrm>
          <a:prstGeom prst="rect">
            <a:avLst/>
          </a:prstGeom>
          <a:noFill/>
        </p:spPr>
        <p:txBody>
          <a:bodyPr wrap="square">
            <a:spAutoFit/>
          </a:bodyPr>
          <a:lstStyle/>
          <a:p>
            <a:pPr algn="just">
              <a:lnSpc>
                <a:spcPct val="150000"/>
              </a:lnSpc>
              <a:spcBef>
                <a:spcPts val="600"/>
              </a:spcBef>
              <a:spcAft>
                <a:spcPts val="600"/>
              </a:spcAft>
            </a:pPr>
            <a:r>
              <a:rPr lang="en-US" sz="24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Tài</a:t>
            </a:r>
            <a:r>
              <a:rPr lang="en-US" sz="24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khoản</a:t>
            </a:r>
            <a:r>
              <a:rPr lang="en-US" sz="24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thông</a:t>
            </a:r>
            <a:r>
              <a:rPr lang="en-US" sz="24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thường</a:t>
            </a:r>
            <a:r>
              <a:rPr lang="en-US" sz="24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để</a:t>
            </a:r>
            <a:r>
              <a:rPr lang="en-US" sz="24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đăng</a:t>
            </a:r>
            <a:r>
              <a:rPr lang="en-US" sz="24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nhập</a:t>
            </a:r>
            <a:r>
              <a:rPr lang="en-US"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82CE551-2880-AF16-CDAB-97167A98F3EB}"/>
              </a:ext>
            </a:extLst>
          </p:cNvPr>
          <p:cNvSpPr txBox="1"/>
          <p:nvPr/>
        </p:nvSpPr>
        <p:spPr>
          <a:xfrm>
            <a:off x="6241387" y="1554280"/>
            <a:ext cx="6318504" cy="559256"/>
          </a:xfrm>
          <a:prstGeom prst="rect">
            <a:avLst/>
          </a:prstGeom>
          <a:noFill/>
        </p:spPr>
        <p:txBody>
          <a:bodyPr wrap="square">
            <a:spAutoFit/>
          </a:bodyPr>
          <a:lstStyle/>
          <a:p>
            <a:pPr indent="266700" algn="just">
              <a:lnSpc>
                <a:spcPct val="150000"/>
              </a:lnSpc>
              <a:spcBef>
                <a:spcPts val="600"/>
              </a:spcBef>
              <a:spcAft>
                <a:spcPts val="600"/>
              </a:spcAft>
            </a:pP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Tài</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khoản</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admin </a:t>
            </a:r>
            <a:endParaRPr lang="en-US" sz="2200" dirty="0">
              <a:effectLst/>
              <a:latin typeface="Arial" panose="020B0604020202020204" pitchFamily="34" charset="0"/>
              <a:ea typeface="Calibri" panose="020F050202020403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098529C7-5257-B0E1-FCE1-D8C1C3608B34}"/>
              </a:ext>
            </a:extLst>
          </p:cNvPr>
          <p:cNvSpPr txBox="1"/>
          <p:nvPr/>
        </p:nvSpPr>
        <p:spPr>
          <a:xfrm>
            <a:off x="6306550" y="2109725"/>
            <a:ext cx="5407152" cy="4401590"/>
          </a:xfrm>
          <a:prstGeom prst="rect">
            <a:avLst/>
          </a:prstGeom>
          <a:noFill/>
        </p:spPr>
        <p:txBody>
          <a:bodyPr wrap="square">
            <a:spAutoFit/>
          </a:bodyPr>
          <a:lstStyle/>
          <a:p>
            <a:pPr indent="266700" algn="just">
              <a:lnSpc>
                <a:spcPct val="150000"/>
              </a:lnSpc>
              <a:spcBef>
                <a:spcPts val="600"/>
              </a:spcBef>
              <a:spcAft>
                <a:spcPts val="600"/>
              </a:spcAft>
            </a:pP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Mật</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khẩu</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admin</a:t>
            </a:r>
            <a:endParaRPr lang="en-US" sz="22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600"/>
              </a:spcBef>
              <a:spcAft>
                <a:spcPts val="600"/>
              </a:spcAft>
            </a:pP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Đây</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là</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một</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tài</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khoản</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có</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quyền</a:t>
            </a:r>
            <a:r>
              <a:rPr lang="en-US" sz="2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cao</a:t>
            </a:r>
            <a:r>
              <a:rPr lang="en-US" sz="2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nhất</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endParaRPr lang="en-US" sz="22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600"/>
              </a:spcBef>
              <a:spcAft>
                <a:spcPts val="600"/>
              </a:spcAft>
            </a:pP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r>
              <a:rPr lang="en-US" sz="22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Giữ</a:t>
            </a:r>
            <a:r>
              <a:rPr lang="en-US" sz="2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đăng</a:t>
            </a:r>
            <a:r>
              <a:rPr lang="en-US" sz="2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nhập</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nếu</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được</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chọn</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thì</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sẽ</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ghi</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nhớ</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thông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tin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đăng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nhập</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Nếu</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đang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trong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quá</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trình</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sử</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dụng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ứng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dụng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bị</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mất</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điện</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hoặc</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thoát</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ứng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dụng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mà</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không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đăng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xuất</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thì</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thông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tin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đăng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nhập</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hiện</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tại</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vẫn</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được</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lưu</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giữ</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và</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tự</a:t>
            </a:r>
            <a:r>
              <a:rPr lang="en-US" sz="2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b="1"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điền</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trong</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lần</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mở</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2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sau</a:t>
            </a:r>
            <a:r>
              <a:rPr lang="en-US" sz="2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endParaRPr lang="en-US" sz="22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4731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PP WINDOW (FRONT)">
            <a:extLst>
              <a:ext uri="{FF2B5EF4-FFF2-40B4-BE49-F238E27FC236}">
                <a16:creationId xmlns:a16="http://schemas.microsoft.com/office/drawing/2014/main" id="{88E51C06-C54F-53C9-D997-7B0E6F1C1DC1}"/>
              </a:ext>
            </a:extLst>
          </p:cNvPr>
          <p:cNvGrpSpPr/>
          <p:nvPr/>
        </p:nvGrpSpPr>
        <p:grpSpPr>
          <a:xfrm>
            <a:off x="344557" y="334618"/>
            <a:ext cx="11502887" cy="6188765"/>
            <a:chOff x="344557" y="334618"/>
            <a:chExt cx="11502887" cy="6188765"/>
          </a:xfrm>
        </p:grpSpPr>
        <p:sp>
          <p:nvSpPr>
            <p:cNvPr id="3" name="Rectangle 2">
              <a:extLst>
                <a:ext uri="{FF2B5EF4-FFF2-40B4-BE49-F238E27FC236}">
                  <a16:creationId xmlns:a16="http://schemas.microsoft.com/office/drawing/2014/main" id="{26D69ADF-C58B-3529-C7ED-84C2176F3CA8}"/>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B1233C4-D3E0-C709-92A4-2B74871D1DD4}"/>
                </a:ext>
              </a:extLst>
            </p:cNvPr>
            <p:cNvSpPr/>
            <p:nvPr/>
          </p:nvSpPr>
          <p:spPr>
            <a:xfrm>
              <a:off x="344557" y="334618"/>
              <a:ext cx="11502886" cy="43400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9EBA10FD-E151-3541-8436-A17A80170383}"/>
                </a:ext>
              </a:extLst>
            </p:cNvPr>
            <p:cNvGrpSpPr/>
            <p:nvPr/>
          </p:nvGrpSpPr>
          <p:grpSpPr>
            <a:xfrm>
              <a:off x="486382" y="464073"/>
              <a:ext cx="175098" cy="175098"/>
              <a:chOff x="2256816" y="1157591"/>
              <a:chExt cx="447474" cy="447473"/>
            </a:xfrm>
          </p:grpSpPr>
          <p:cxnSp>
            <p:nvCxnSpPr>
              <p:cNvPr id="9" name="Straight Connector 8">
                <a:extLst>
                  <a:ext uri="{FF2B5EF4-FFF2-40B4-BE49-F238E27FC236}">
                    <a16:creationId xmlns:a16="http://schemas.microsoft.com/office/drawing/2014/main" id="{889312C6-4429-A57F-F170-AD5FDE6F9ABC}"/>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E31C4-383D-0D4C-5AA4-EB08DCEAB2C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72559759-3AEA-FF6E-D241-E1F0C81D422D}"/>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285EB2D-F84C-A323-5394-ED1D8D2D2A48}"/>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6B1E554-3588-D1D1-B13B-ABEB8382A55F}"/>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TextBox 11">
            <a:extLst>
              <a:ext uri="{FF2B5EF4-FFF2-40B4-BE49-F238E27FC236}">
                <a16:creationId xmlns:a16="http://schemas.microsoft.com/office/drawing/2014/main" id="{C0B780EA-65D8-E3C7-52EA-38FD66FD1174}"/>
              </a:ext>
            </a:extLst>
          </p:cNvPr>
          <p:cNvSpPr txBox="1"/>
          <p:nvPr/>
        </p:nvSpPr>
        <p:spPr>
          <a:xfrm>
            <a:off x="573931" y="898081"/>
            <a:ext cx="6094476" cy="458074"/>
          </a:xfrm>
          <a:prstGeom prst="rect">
            <a:avLst/>
          </a:prstGeom>
          <a:noFill/>
        </p:spPr>
        <p:txBody>
          <a:bodyPr wrap="square">
            <a:spAutoFit/>
          </a:bodyPr>
          <a:lstStyle/>
          <a:p>
            <a:pPr>
              <a:lnSpc>
                <a:spcPct val="150000"/>
              </a:lnSpc>
            </a:pPr>
            <a:r>
              <a:rPr lang="fr-FR" sz="1800" b="1" i="0" dirty="0">
                <a:solidFill>
                  <a:srgbClr val="000000"/>
                </a:solidFill>
                <a:effectLst/>
                <a:latin typeface="Times New Roman" panose="02020603050405020304" pitchFamily="18" charset="0"/>
                <a:ea typeface="Times New Roman" panose="02020603050405020304" pitchFamily="18" charset="0"/>
              </a:rPr>
              <a:t>5.</a:t>
            </a:r>
            <a:r>
              <a:rPr lang="en-US" sz="1800" b="1" i="0" dirty="0">
                <a:solidFill>
                  <a:srgbClr val="000000"/>
                </a:solidFill>
                <a:effectLst/>
                <a:latin typeface="Times New Roman" panose="02020603050405020304" pitchFamily="18" charset="0"/>
                <a:ea typeface="Times New Roman" panose="02020603050405020304" pitchFamily="18" charset="0"/>
              </a:rPr>
              <a:t>3</a:t>
            </a:r>
            <a:r>
              <a:rPr lang="fr-FR" sz="1800" b="1" i="0" dirty="0">
                <a:solidFill>
                  <a:srgbClr val="000000"/>
                </a:solidFill>
                <a:effectLst/>
                <a:latin typeface="Times New Roman" panose="02020603050405020304" pitchFamily="18" charset="0"/>
                <a:ea typeface="Times New Roman" panose="02020603050405020304" pitchFamily="18" charset="0"/>
              </a:rPr>
              <a:t>.</a:t>
            </a:r>
            <a:r>
              <a:rPr lang="en-US" sz="1800" b="1" i="0" dirty="0">
                <a:solidFill>
                  <a:srgbClr val="000000"/>
                </a:solidFill>
                <a:effectLst/>
                <a:latin typeface="Times New Roman" panose="02020603050405020304" pitchFamily="18" charset="0"/>
                <a:ea typeface="Times New Roman" panose="02020603050405020304" pitchFamily="18" charset="0"/>
              </a:rPr>
              <a:t>3</a:t>
            </a:r>
            <a:r>
              <a:rPr lang="fr-FR" sz="1800" b="1" i="0" dirty="0">
                <a:solidFill>
                  <a:srgbClr val="000000"/>
                </a:solidFill>
                <a:effectLst/>
                <a:latin typeface="Times New Roman" panose="02020603050405020304" pitchFamily="18" charset="0"/>
                <a:ea typeface="Times New Roman" panose="02020603050405020304" pitchFamily="18" charset="0"/>
              </a:rPr>
              <a:t>. </a:t>
            </a:r>
            <a:r>
              <a:rPr lang="en-US" sz="1800" b="1" i="0" dirty="0" err="1">
                <a:solidFill>
                  <a:srgbClr val="000000"/>
                </a:solidFill>
                <a:effectLst/>
                <a:latin typeface="Times New Roman" panose="02020603050405020304" pitchFamily="18" charset="0"/>
                <a:ea typeface="Times New Roman" panose="02020603050405020304" pitchFamily="18" charset="0"/>
              </a:rPr>
              <a:t>Màn</a:t>
            </a:r>
            <a:r>
              <a:rPr lang="en-US" sz="1800" b="1" i="0" dirty="0">
                <a:solidFill>
                  <a:srgbClr val="000000"/>
                </a:solidFill>
                <a:effectLst/>
                <a:latin typeface="Times New Roman" panose="02020603050405020304" pitchFamily="18" charset="0"/>
                <a:ea typeface="Times New Roman" panose="02020603050405020304" pitchFamily="18" charset="0"/>
              </a:rPr>
              <a:t> </a:t>
            </a:r>
            <a:r>
              <a:rPr lang="en-US" sz="1800" b="1" i="0" dirty="0" err="1">
                <a:solidFill>
                  <a:srgbClr val="000000"/>
                </a:solidFill>
                <a:effectLst/>
                <a:latin typeface="Times New Roman" panose="02020603050405020304" pitchFamily="18" charset="0"/>
                <a:ea typeface="Times New Roman" panose="02020603050405020304" pitchFamily="18" charset="0"/>
              </a:rPr>
              <a:t>hình</a:t>
            </a:r>
            <a:r>
              <a:rPr lang="en-US" sz="1800" b="1" i="0" dirty="0">
                <a:solidFill>
                  <a:srgbClr val="000000"/>
                </a:solidFill>
                <a:effectLst/>
                <a:latin typeface="Times New Roman" panose="02020603050405020304" pitchFamily="18" charset="0"/>
                <a:ea typeface="Times New Roman" panose="02020603050405020304" pitchFamily="18" charset="0"/>
              </a:rPr>
              <a:t> </a:t>
            </a:r>
            <a:r>
              <a:rPr lang="en-US" sz="1800" b="1" i="0" dirty="0" err="1">
                <a:solidFill>
                  <a:srgbClr val="000000"/>
                </a:solidFill>
                <a:effectLst/>
                <a:latin typeface="Times New Roman" panose="02020603050405020304" pitchFamily="18" charset="0"/>
                <a:ea typeface="Times New Roman" panose="02020603050405020304" pitchFamily="18" charset="0"/>
              </a:rPr>
              <a:t>chính</a:t>
            </a:r>
            <a:endParaRPr lang="en-US" sz="1800" b="1" i="1" dirty="0">
              <a:solidFill>
                <a:srgbClr val="ED7D31"/>
              </a:solidFill>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DDFB3DD9-3AAD-09E0-5301-A94A0ECB7C65}"/>
              </a:ext>
            </a:extLst>
          </p:cNvPr>
          <p:cNvPicPr>
            <a:picLocks noChangeAspect="1"/>
          </p:cNvPicPr>
          <p:nvPr/>
        </p:nvPicPr>
        <p:blipFill>
          <a:blip r:embed="rId2"/>
          <a:stretch>
            <a:fillRect/>
          </a:stretch>
        </p:blipFill>
        <p:spPr>
          <a:xfrm>
            <a:off x="661480" y="1409591"/>
            <a:ext cx="6699440" cy="4011676"/>
          </a:xfrm>
          <a:prstGeom prst="rect">
            <a:avLst/>
          </a:prstGeom>
          <a:noFill/>
          <a:ln>
            <a:noFill/>
          </a:ln>
        </p:spPr>
      </p:pic>
    </p:spTree>
    <p:extLst>
      <p:ext uri="{BB962C8B-B14F-4D97-AF65-F5344CB8AC3E}">
        <p14:creationId xmlns:p14="http://schemas.microsoft.com/office/powerpoint/2010/main" val="3768040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PP WINDOW (FRONT)">
            <a:extLst>
              <a:ext uri="{FF2B5EF4-FFF2-40B4-BE49-F238E27FC236}">
                <a16:creationId xmlns:a16="http://schemas.microsoft.com/office/drawing/2014/main" id="{519CF4EE-4B7C-AB77-1858-04FCFAF6AAFE}"/>
              </a:ext>
            </a:extLst>
          </p:cNvPr>
          <p:cNvGrpSpPr/>
          <p:nvPr/>
        </p:nvGrpSpPr>
        <p:grpSpPr>
          <a:xfrm>
            <a:off x="344557" y="334618"/>
            <a:ext cx="11502887" cy="6188765"/>
            <a:chOff x="344557" y="334618"/>
            <a:chExt cx="11502887" cy="6188765"/>
          </a:xfrm>
        </p:grpSpPr>
        <p:sp>
          <p:nvSpPr>
            <p:cNvPr id="3" name="Rectangle 2">
              <a:extLst>
                <a:ext uri="{FF2B5EF4-FFF2-40B4-BE49-F238E27FC236}">
                  <a16:creationId xmlns:a16="http://schemas.microsoft.com/office/drawing/2014/main" id="{DA3A5E26-24AC-5B4D-6B0C-C9DED6283DE0}"/>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8129F86-AB50-C9FA-7678-C7693AA0CF1D}"/>
                </a:ext>
              </a:extLst>
            </p:cNvPr>
            <p:cNvSpPr/>
            <p:nvPr/>
          </p:nvSpPr>
          <p:spPr>
            <a:xfrm>
              <a:off x="344557" y="334618"/>
              <a:ext cx="11502886" cy="434008"/>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97B97911-483A-6D80-ECCF-DADA585EAA83}"/>
                </a:ext>
              </a:extLst>
            </p:cNvPr>
            <p:cNvGrpSpPr/>
            <p:nvPr/>
          </p:nvGrpSpPr>
          <p:grpSpPr>
            <a:xfrm>
              <a:off x="486382" y="464073"/>
              <a:ext cx="175098" cy="175098"/>
              <a:chOff x="2256816" y="1157591"/>
              <a:chExt cx="447474" cy="447473"/>
            </a:xfrm>
          </p:grpSpPr>
          <p:cxnSp>
            <p:nvCxnSpPr>
              <p:cNvPr id="9" name="Straight Connector 8">
                <a:extLst>
                  <a:ext uri="{FF2B5EF4-FFF2-40B4-BE49-F238E27FC236}">
                    <a16:creationId xmlns:a16="http://schemas.microsoft.com/office/drawing/2014/main" id="{094A4AFF-A136-0479-8B34-80E19F799B13}"/>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EE41D52-39F2-0560-C7E4-0AC878580E4F}"/>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DC0BF5FB-2362-A677-9CF8-35FCD206400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DA303C-96C9-4D8D-5322-294BF2386764}"/>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D478404-1705-0A3B-41EE-B56507413A9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TextBox 11">
            <a:extLst>
              <a:ext uri="{FF2B5EF4-FFF2-40B4-BE49-F238E27FC236}">
                <a16:creationId xmlns:a16="http://schemas.microsoft.com/office/drawing/2014/main" id="{A307EEA5-92EF-3519-4455-FA60D16251AA}"/>
              </a:ext>
            </a:extLst>
          </p:cNvPr>
          <p:cNvSpPr txBox="1"/>
          <p:nvPr/>
        </p:nvSpPr>
        <p:spPr>
          <a:xfrm>
            <a:off x="486382" y="792945"/>
            <a:ext cx="6094476" cy="458074"/>
          </a:xfrm>
          <a:prstGeom prst="rect">
            <a:avLst/>
          </a:prstGeom>
          <a:noFill/>
        </p:spPr>
        <p:txBody>
          <a:bodyPr wrap="square">
            <a:spAutoFit/>
          </a:bodyPr>
          <a:lstStyle/>
          <a:p>
            <a:pPr>
              <a:lnSpc>
                <a:spcPct val="150000"/>
              </a:lnSpc>
            </a:pPr>
            <a:r>
              <a:rPr lang="fr-FR" sz="1800" b="1" u="sng" dirty="0" err="1">
                <a:solidFill>
                  <a:srgbClr val="000000"/>
                </a:solidFill>
                <a:effectLst/>
                <a:latin typeface="Times New Roman" panose="02020603050405020304" pitchFamily="18" charset="0"/>
                <a:ea typeface="Times New Roman" panose="02020603050405020304" pitchFamily="18" charset="0"/>
              </a:rPr>
              <a:t>Giao</a:t>
            </a:r>
            <a:r>
              <a:rPr lang="fr-FR" sz="1800" b="1" u="sng" dirty="0">
                <a:solidFill>
                  <a:srgbClr val="000000"/>
                </a:solidFill>
                <a:effectLst/>
                <a:latin typeface="Times New Roman" panose="02020603050405020304" pitchFamily="18" charset="0"/>
                <a:ea typeface="Times New Roman" panose="02020603050405020304" pitchFamily="18" charset="0"/>
              </a:rPr>
              <a:t> </a:t>
            </a:r>
            <a:r>
              <a:rPr lang="fr-FR" sz="1800" b="1" u="sng" dirty="0" err="1">
                <a:solidFill>
                  <a:srgbClr val="000000"/>
                </a:solidFill>
                <a:effectLst/>
                <a:latin typeface="Times New Roman" panose="02020603050405020304" pitchFamily="18" charset="0"/>
                <a:ea typeface="Times New Roman" panose="02020603050405020304" pitchFamily="18" charset="0"/>
              </a:rPr>
              <a:t>diện</a:t>
            </a:r>
            <a:r>
              <a:rPr lang="fr-FR" sz="1800" b="1" u="sng" dirty="0">
                <a:solidFill>
                  <a:srgbClr val="000000"/>
                </a:solidFill>
                <a:effectLst/>
                <a:latin typeface="Times New Roman" panose="02020603050405020304" pitchFamily="18" charset="0"/>
                <a:ea typeface="Times New Roman" panose="02020603050405020304" pitchFamily="18" charset="0"/>
              </a:rPr>
              <a:t> </a:t>
            </a:r>
            <a:r>
              <a:rPr lang="fr-FR" sz="1800" b="1" u="sng" dirty="0" err="1">
                <a:solidFill>
                  <a:srgbClr val="000000"/>
                </a:solidFill>
                <a:effectLst/>
                <a:latin typeface="Times New Roman" panose="02020603050405020304" pitchFamily="18" charset="0"/>
                <a:ea typeface="Times New Roman" panose="02020603050405020304" pitchFamily="18" charset="0"/>
              </a:rPr>
              <a:t>quản</a:t>
            </a:r>
            <a:r>
              <a:rPr lang="fr-FR" sz="1800" b="1" u="sng" dirty="0">
                <a:solidFill>
                  <a:srgbClr val="000000"/>
                </a:solidFill>
                <a:effectLst/>
                <a:latin typeface="Times New Roman" panose="02020603050405020304" pitchFamily="18" charset="0"/>
                <a:ea typeface="Times New Roman" panose="02020603050405020304" pitchFamily="18" charset="0"/>
              </a:rPr>
              <a:t> </a:t>
            </a:r>
            <a:r>
              <a:rPr lang="fr-FR" sz="1800" b="1" u="sng" dirty="0" err="1">
                <a:solidFill>
                  <a:srgbClr val="000000"/>
                </a:solidFill>
                <a:effectLst/>
                <a:latin typeface="Times New Roman" panose="02020603050405020304" pitchFamily="18" charset="0"/>
                <a:ea typeface="Times New Roman" panose="02020603050405020304" pitchFamily="18" charset="0"/>
              </a:rPr>
              <a:t>lý</a:t>
            </a:r>
            <a:r>
              <a:rPr lang="fr-FR" sz="1800" b="1" u="sng" dirty="0">
                <a:solidFill>
                  <a:srgbClr val="000000"/>
                </a:solidFill>
                <a:effectLst/>
                <a:latin typeface="Times New Roman" panose="02020603050405020304" pitchFamily="18" charset="0"/>
                <a:ea typeface="Times New Roman" panose="02020603050405020304" pitchFamily="18" charset="0"/>
              </a:rPr>
              <a:t> </a:t>
            </a:r>
            <a:r>
              <a:rPr lang="fr-FR" sz="1800" b="1" u="sng" dirty="0" err="1">
                <a:solidFill>
                  <a:srgbClr val="000000"/>
                </a:solidFill>
                <a:effectLst/>
                <a:latin typeface="Times New Roman" panose="02020603050405020304" pitchFamily="18" charset="0"/>
                <a:ea typeface="Times New Roman" panose="02020603050405020304" pitchFamily="18" charset="0"/>
              </a:rPr>
              <a:t>bán</a:t>
            </a:r>
            <a:r>
              <a:rPr lang="fr-FR" sz="1800" b="1" u="sng" dirty="0">
                <a:solidFill>
                  <a:srgbClr val="000000"/>
                </a:solidFill>
                <a:effectLst/>
                <a:latin typeface="Times New Roman" panose="02020603050405020304" pitchFamily="18" charset="0"/>
                <a:ea typeface="Times New Roman" panose="02020603050405020304" pitchFamily="18" charset="0"/>
              </a:rPr>
              <a:t> </a:t>
            </a:r>
            <a:r>
              <a:rPr lang="fr-FR" sz="1800" b="1" u="sng" dirty="0" err="1">
                <a:solidFill>
                  <a:srgbClr val="000000"/>
                </a:solidFill>
                <a:effectLst/>
                <a:latin typeface="Times New Roman" panose="02020603050405020304" pitchFamily="18" charset="0"/>
                <a:ea typeface="Times New Roman" panose="02020603050405020304" pitchFamily="18" charset="0"/>
              </a:rPr>
              <a:t>hàng</a:t>
            </a:r>
            <a:endParaRPr lang="en-US" sz="1800" b="1" u="sng" dirty="0">
              <a:solidFill>
                <a:srgbClr val="7030A0"/>
              </a:solidFill>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2A2EB368-9BED-BDE4-8497-65446547FB8E}"/>
              </a:ext>
            </a:extLst>
          </p:cNvPr>
          <p:cNvPicPr>
            <a:picLocks noChangeAspect="1"/>
          </p:cNvPicPr>
          <p:nvPr/>
        </p:nvPicPr>
        <p:blipFill>
          <a:blip r:embed="rId2"/>
          <a:stretch>
            <a:fillRect/>
          </a:stretch>
        </p:blipFill>
        <p:spPr>
          <a:xfrm>
            <a:off x="355697" y="1318235"/>
            <a:ext cx="5751195" cy="3467100"/>
          </a:xfrm>
          <a:prstGeom prst="rect">
            <a:avLst/>
          </a:prstGeom>
          <a:noFill/>
          <a:ln>
            <a:noFill/>
          </a:ln>
        </p:spPr>
      </p:pic>
      <p:sp>
        <p:nvSpPr>
          <p:cNvPr id="15" name="TextBox 14">
            <a:extLst>
              <a:ext uri="{FF2B5EF4-FFF2-40B4-BE49-F238E27FC236}">
                <a16:creationId xmlns:a16="http://schemas.microsoft.com/office/drawing/2014/main" id="{8DB219D1-F01B-6623-382B-4E7270994216}"/>
              </a:ext>
            </a:extLst>
          </p:cNvPr>
          <p:cNvSpPr txBox="1"/>
          <p:nvPr/>
        </p:nvSpPr>
        <p:spPr>
          <a:xfrm>
            <a:off x="6580858" y="881687"/>
            <a:ext cx="6094476" cy="369332"/>
          </a:xfrm>
          <a:prstGeom prst="rect">
            <a:avLst/>
          </a:prstGeom>
          <a:noFill/>
        </p:spPr>
        <p:txBody>
          <a:bodyPr wrap="square">
            <a:spAutoFit/>
          </a:bodyPr>
          <a:lstStyle/>
          <a:p>
            <a:r>
              <a:rPr lang="fr-FR" sz="1800" dirty="0" err="1">
                <a:solidFill>
                  <a:srgbClr val="000000"/>
                </a:solidFill>
                <a:effectLst/>
                <a:latin typeface="Arial" panose="020B0604020202020204" pitchFamily="34" charset="0"/>
                <a:ea typeface="Calibri" panose="020F0502020204030204" pitchFamily="34" charset="0"/>
              </a:rPr>
              <a:t>Giao</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diện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quản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lý</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nhập</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hàng</a:t>
            </a:r>
            <a:endParaRPr lang="en-US" dirty="0"/>
          </a:p>
        </p:txBody>
      </p:sp>
      <p:pic>
        <p:nvPicPr>
          <p:cNvPr id="16" name="Picture 15">
            <a:extLst>
              <a:ext uri="{FF2B5EF4-FFF2-40B4-BE49-F238E27FC236}">
                <a16:creationId xmlns:a16="http://schemas.microsoft.com/office/drawing/2014/main" id="{78D24382-F74C-462B-D69E-CB6354978831}"/>
              </a:ext>
            </a:extLst>
          </p:cNvPr>
          <p:cNvPicPr>
            <a:picLocks noChangeAspect="1"/>
          </p:cNvPicPr>
          <p:nvPr/>
        </p:nvPicPr>
        <p:blipFill>
          <a:blip r:embed="rId3"/>
          <a:stretch>
            <a:fillRect/>
          </a:stretch>
        </p:blipFill>
        <p:spPr>
          <a:xfrm>
            <a:off x="6085108" y="1315695"/>
            <a:ext cx="5751195" cy="3469640"/>
          </a:xfrm>
          <a:prstGeom prst="rect">
            <a:avLst/>
          </a:prstGeom>
          <a:noFill/>
          <a:ln>
            <a:noFill/>
          </a:ln>
        </p:spPr>
      </p:pic>
    </p:spTree>
    <p:extLst>
      <p:ext uri="{BB962C8B-B14F-4D97-AF65-F5344CB8AC3E}">
        <p14:creationId xmlns:p14="http://schemas.microsoft.com/office/powerpoint/2010/main" val="3953796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PP WINDOW (FRONT)">
            <a:extLst>
              <a:ext uri="{FF2B5EF4-FFF2-40B4-BE49-F238E27FC236}">
                <a16:creationId xmlns:a16="http://schemas.microsoft.com/office/drawing/2014/main" id="{3038CF58-5AAD-D6F3-BCE0-C0070F864631}"/>
              </a:ext>
            </a:extLst>
          </p:cNvPr>
          <p:cNvGrpSpPr/>
          <p:nvPr/>
        </p:nvGrpSpPr>
        <p:grpSpPr>
          <a:xfrm>
            <a:off x="352562" y="334617"/>
            <a:ext cx="11502887" cy="6188765"/>
            <a:chOff x="344557" y="334618"/>
            <a:chExt cx="11502887" cy="6188765"/>
          </a:xfrm>
        </p:grpSpPr>
        <p:sp>
          <p:nvSpPr>
            <p:cNvPr id="3" name="Rectangle 2">
              <a:extLst>
                <a:ext uri="{FF2B5EF4-FFF2-40B4-BE49-F238E27FC236}">
                  <a16:creationId xmlns:a16="http://schemas.microsoft.com/office/drawing/2014/main" id="{15B71998-8546-7CF5-3F68-3CB444651F6A}"/>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F4F871C-10A3-6000-1109-9AE4C493012E}"/>
                </a:ext>
              </a:extLst>
            </p:cNvPr>
            <p:cNvSpPr/>
            <p:nvPr/>
          </p:nvSpPr>
          <p:spPr>
            <a:xfrm>
              <a:off x="344557" y="334618"/>
              <a:ext cx="11502886" cy="43400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A36BFC56-0507-2729-39D2-512169F056CB}"/>
                </a:ext>
              </a:extLst>
            </p:cNvPr>
            <p:cNvGrpSpPr/>
            <p:nvPr/>
          </p:nvGrpSpPr>
          <p:grpSpPr>
            <a:xfrm>
              <a:off x="486382" y="464073"/>
              <a:ext cx="175098" cy="175098"/>
              <a:chOff x="2256816" y="1157591"/>
              <a:chExt cx="447474" cy="447473"/>
            </a:xfrm>
          </p:grpSpPr>
          <p:cxnSp>
            <p:nvCxnSpPr>
              <p:cNvPr id="9" name="Straight Connector 8">
                <a:extLst>
                  <a:ext uri="{FF2B5EF4-FFF2-40B4-BE49-F238E27FC236}">
                    <a16:creationId xmlns:a16="http://schemas.microsoft.com/office/drawing/2014/main" id="{F9D73A8E-11B2-A2DA-7BC4-F6A2BECD387E}"/>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5FDDD3-8084-9217-85F2-3409E13C3882}"/>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ED85A70C-05BE-E4BB-0BAD-3CF69D144DF3}"/>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B1A6B87-71EE-4B25-BF09-DC97D3C2167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F8AABF4-5F65-621E-566C-D53516512EE8}"/>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TextBox 11">
            <a:extLst>
              <a:ext uri="{FF2B5EF4-FFF2-40B4-BE49-F238E27FC236}">
                <a16:creationId xmlns:a16="http://schemas.microsoft.com/office/drawing/2014/main" id="{63DDE10D-FD4D-3D62-4D6D-22F7AB763C98}"/>
              </a:ext>
            </a:extLst>
          </p:cNvPr>
          <p:cNvSpPr txBox="1"/>
          <p:nvPr/>
        </p:nvSpPr>
        <p:spPr>
          <a:xfrm>
            <a:off x="344556" y="792945"/>
            <a:ext cx="6094476" cy="369332"/>
          </a:xfrm>
          <a:prstGeom prst="rect">
            <a:avLst/>
          </a:prstGeom>
          <a:noFill/>
        </p:spPr>
        <p:txBody>
          <a:bodyPr wrap="square">
            <a:spAutoFit/>
          </a:bodyPr>
          <a:lstStyle/>
          <a:p>
            <a:r>
              <a:rPr lang="fr-FR" sz="1800" dirty="0" err="1">
                <a:solidFill>
                  <a:srgbClr val="000000"/>
                </a:solidFill>
                <a:effectLst/>
                <a:latin typeface="Arial" panose="020B0604020202020204" pitchFamily="34" charset="0"/>
                <a:ea typeface="Calibri" panose="020F0502020204030204" pitchFamily="34" charset="0"/>
              </a:rPr>
              <a:t>Giao</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diện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quản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lý</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sản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phẩm</a:t>
            </a:r>
            <a:endParaRPr lang="en-US" dirty="0"/>
          </a:p>
        </p:txBody>
      </p:sp>
      <p:sp>
        <p:nvSpPr>
          <p:cNvPr id="14" name="TextBox 13">
            <a:extLst>
              <a:ext uri="{FF2B5EF4-FFF2-40B4-BE49-F238E27FC236}">
                <a16:creationId xmlns:a16="http://schemas.microsoft.com/office/drawing/2014/main" id="{D65DF665-43B4-8A19-D359-4E6F0ED5B128}"/>
              </a:ext>
            </a:extLst>
          </p:cNvPr>
          <p:cNvSpPr txBox="1"/>
          <p:nvPr/>
        </p:nvSpPr>
        <p:spPr>
          <a:xfrm>
            <a:off x="6028182" y="810063"/>
            <a:ext cx="6094476" cy="369332"/>
          </a:xfrm>
          <a:prstGeom prst="rect">
            <a:avLst/>
          </a:prstGeom>
          <a:noFill/>
        </p:spPr>
        <p:txBody>
          <a:bodyPr wrap="square">
            <a:spAutoFit/>
          </a:bodyPr>
          <a:lstStyle/>
          <a:p>
            <a:r>
              <a:rPr lang="fr-FR" sz="1800" dirty="0" err="1">
                <a:solidFill>
                  <a:srgbClr val="000000"/>
                </a:solidFill>
                <a:effectLst/>
                <a:latin typeface="Arial" panose="020B0604020202020204" pitchFamily="34" charset="0"/>
                <a:ea typeface="Calibri" panose="020F0502020204030204" pitchFamily="34" charset="0"/>
              </a:rPr>
              <a:t>Giao</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diện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quản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lý</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loại</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sản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phẩm</a:t>
            </a:r>
            <a:endParaRPr lang="en-US" dirty="0"/>
          </a:p>
        </p:txBody>
      </p:sp>
      <p:pic>
        <p:nvPicPr>
          <p:cNvPr id="15" name="Picture 14">
            <a:extLst>
              <a:ext uri="{FF2B5EF4-FFF2-40B4-BE49-F238E27FC236}">
                <a16:creationId xmlns:a16="http://schemas.microsoft.com/office/drawing/2014/main" id="{D67E89EB-87AC-E299-9001-0B96045273E2}"/>
              </a:ext>
            </a:extLst>
          </p:cNvPr>
          <p:cNvPicPr>
            <a:picLocks noChangeAspect="1"/>
          </p:cNvPicPr>
          <p:nvPr/>
        </p:nvPicPr>
        <p:blipFill>
          <a:blip r:embed="rId2"/>
          <a:stretch>
            <a:fillRect/>
          </a:stretch>
        </p:blipFill>
        <p:spPr>
          <a:xfrm>
            <a:off x="344556" y="1196513"/>
            <a:ext cx="5759450" cy="3475990"/>
          </a:xfrm>
          <a:prstGeom prst="rect">
            <a:avLst/>
          </a:prstGeom>
          <a:noFill/>
          <a:ln>
            <a:noFill/>
          </a:ln>
        </p:spPr>
      </p:pic>
      <p:pic>
        <p:nvPicPr>
          <p:cNvPr id="16" name="Picture 15">
            <a:extLst>
              <a:ext uri="{FF2B5EF4-FFF2-40B4-BE49-F238E27FC236}">
                <a16:creationId xmlns:a16="http://schemas.microsoft.com/office/drawing/2014/main" id="{B987413F-5D9E-8CA5-9063-619A313F9EFF}"/>
              </a:ext>
            </a:extLst>
          </p:cNvPr>
          <p:cNvPicPr>
            <a:picLocks noChangeAspect="1"/>
          </p:cNvPicPr>
          <p:nvPr/>
        </p:nvPicPr>
        <p:blipFill>
          <a:blip r:embed="rId3"/>
          <a:stretch>
            <a:fillRect/>
          </a:stretch>
        </p:blipFill>
        <p:spPr>
          <a:xfrm>
            <a:off x="6104006" y="1196513"/>
            <a:ext cx="5751195" cy="3435350"/>
          </a:xfrm>
          <a:prstGeom prst="rect">
            <a:avLst/>
          </a:prstGeom>
          <a:noFill/>
          <a:ln>
            <a:noFill/>
          </a:ln>
        </p:spPr>
      </p:pic>
    </p:spTree>
    <p:extLst>
      <p:ext uri="{BB962C8B-B14F-4D97-AF65-F5344CB8AC3E}">
        <p14:creationId xmlns:p14="http://schemas.microsoft.com/office/powerpoint/2010/main" val="1388857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D84099-519D-400E-94EB-9896D09A2427}"/>
              </a:ext>
            </a:extLst>
          </p:cNvPr>
          <p:cNvSpPr/>
          <p:nvPr/>
        </p:nvSpPr>
        <p:spPr>
          <a:xfrm>
            <a:off x="0" y="-33940"/>
            <a:ext cx="12192000" cy="689194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Rounded Corners 4">
            <a:extLst>
              <a:ext uri="{FF2B5EF4-FFF2-40B4-BE49-F238E27FC236}">
                <a16:creationId xmlns:a16="http://schemas.microsoft.com/office/drawing/2014/main" id="{2FEDB110-2483-45A6-89A8-A5A14AD07FBC}"/>
              </a:ext>
            </a:extLst>
          </p:cNvPr>
          <p:cNvSpPr/>
          <p:nvPr/>
        </p:nvSpPr>
        <p:spPr>
          <a:xfrm>
            <a:off x="1192192" y="176906"/>
            <a:ext cx="45719" cy="6470248"/>
          </a:xfrm>
          <a:prstGeom prst="roundRect">
            <a:avLst>
              <a:gd name="adj" fmla="val 3390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Rounded Corners 5">
            <a:extLst>
              <a:ext uri="{FF2B5EF4-FFF2-40B4-BE49-F238E27FC236}">
                <a16:creationId xmlns:a16="http://schemas.microsoft.com/office/drawing/2014/main" id="{44460E2F-AB2B-45F9-939F-E58037DA07A6}"/>
              </a:ext>
            </a:extLst>
          </p:cNvPr>
          <p:cNvSpPr/>
          <p:nvPr/>
        </p:nvSpPr>
        <p:spPr>
          <a:xfrm rot="5400000" flipH="1">
            <a:off x="4269216" y="-3625846"/>
            <a:ext cx="137219" cy="8675650"/>
          </a:xfrm>
          <a:prstGeom prst="roundRect">
            <a:avLst>
              <a:gd name="adj" fmla="val 33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Rounded Corners 6">
            <a:extLst>
              <a:ext uri="{FF2B5EF4-FFF2-40B4-BE49-F238E27FC236}">
                <a16:creationId xmlns:a16="http://schemas.microsoft.com/office/drawing/2014/main" id="{98A12C6E-3B97-4065-9ED9-983B67D7ACD2}"/>
              </a:ext>
            </a:extLst>
          </p:cNvPr>
          <p:cNvSpPr/>
          <p:nvPr/>
        </p:nvSpPr>
        <p:spPr>
          <a:xfrm flipH="1">
            <a:off x="10465577" y="-33940"/>
            <a:ext cx="45719" cy="6891940"/>
          </a:xfrm>
          <a:prstGeom prst="roundRect">
            <a:avLst>
              <a:gd name="adj" fmla="val 33908"/>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97D15B97-3F8E-4264-AAB5-FF2F7AB8E483}"/>
              </a:ext>
            </a:extLst>
          </p:cNvPr>
          <p:cNvSpPr/>
          <p:nvPr/>
        </p:nvSpPr>
        <p:spPr>
          <a:xfrm rot="5400000" flipH="1">
            <a:off x="4598177" y="1639069"/>
            <a:ext cx="137220" cy="9333572"/>
          </a:xfrm>
          <a:prstGeom prst="roundRect">
            <a:avLst>
              <a:gd name="adj" fmla="val 33908"/>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Rounded Corners 8">
            <a:extLst>
              <a:ext uri="{FF2B5EF4-FFF2-40B4-BE49-F238E27FC236}">
                <a16:creationId xmlns:a16="http://schemas.microsoft.com/office/drawing/2014/main" id="{C5B20F5E-891C-40D4-833A-FC8C37402BEB}"/>
              </a:ext>
            </a:extLst>
          </p:cNvPr>
          <p:cNvSpPr/>
          <p:nvPr/>
        </p:nvSpPr>
        <p:spPr>
          <a:xfrm rot="5400000" flipH="1">
            <a:off x="7878495" y="-306498"/>
            <a:ext cx="137219" cy="8675650"/>
          </a:xfrm>
          <a:prstGeom prst="roundRect">
            <a:avLst>
              <a:gd name="adj" fmla="val 33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FA56D595-6364-45DD-9A7D-3918188C505A}"/>
              </a:ext>
            </a:extLst>
          </p:cNvPr>
          <p:cNvSpPr/>
          <p:nvPr/>
        </p:nvSpPr>
        <p:spPr>
          <a:xfrm flipH="1">
            <a:off x="5102796" y="-1"/>
            <a:ext cx="126009" cy="6858001"/>
          </a:xfrm>
          <a:prstGeom prst="roundRect">
            <a:avLst>
              <a:gd name="adj" fmla="val 33908"/>
            </a:avLst>
          </a:prstGeom>
          <a:solidFill>
            <a:srgbClr val="695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E02FA999-9294-4FD8-BDB8-9EB95ACB385D}"/>
              </a:ext>
            </a:extLst>
          </p:cNvPr>
          <p:cNvSpPr/>
          <p:nvPr/>
        </p:nvSpPr>
        <p:spPr>
          <a:xfrm rot="5400000" flipH="1">
            <a:off x="7204773" y="-3549770"/>
            <a:ext cx="137222" cy="9930163"/>
          </a:xfrm>
          <a:prstGeom prst="roundRect">
            <a:avLst>
              <a:gd name="adj" fmla="val 33908"/>
            </a:avLst>
          </a:prstGeom>
          <a:solidFill>
            <a:srgbClr val="819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Rounded Corners 11">
            <a:extLst>
              <a:ext uri="{FF2B5EF4-FFF2-40B4-BE49-F238E27FC236}">
                <a16:creationId xmlns:a16="http://schemas.microsoft.com/office/drawing/2014/main" id="{2A423641-23C6-4CA0-BF0C-EBF7EFA02395}"/>
              </a:ext>
            </a:extLst>
          </p:cNvPr>
          <p:cNvSpPr/>
          <p:nvPr/>
        </p:nvSpPr>
        <p:spPr>
          <a:xfrm>
            <a:off x="3221716" y="-95782"/>
            <a:ext cx="45719" cy="6470248"/>
          </a:xfrm>
          <a:prstGeom prst="roundRect">
            <a:avLst>
              <a:gd name="adj" fmla="val 33908"/>
            </a:avLst>
          </a:prstGeom>
          <a:solidFill>
            <a:srgbClr val="CC5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Rounded Corners 12">
            <a:extLst>
              <a:ext uri="{FF2B5EF4-FFF2-40B4-BE49-F238E27FC236}">
                <a16:creationId xmlns:a16="http://schemas.microsoft.com/office/drawing/2014/main" id="{2DE6FF39-A4BE-48B4-AACD-DE283DF7BAC6}"/>
              </a:ext>
            </a:extLst>
          </p:cNvPr>
          <p:cNvSpPr/>
          <p:nvPr/>
        </p:nvSpPr>
        <p:spPr>
          <a:xfrm rot="5400000" flipH="1">
            <a:off x="3213377" y="-464"/>
            <a:ext cx="137223" cy="6656908"/>
          </a:xfrm>
          <a:prstGeom prst="roundRect">
            <a:avLst>
              <a:gd name="adj" fmla="val 3390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C2C09191-503B-4B65-85A4-7A7D61AACCEB}"/>
              </a:ext>
            </a:extLst>
          </p:cNvPr>
          <p:cNvSpPr/>
          <p:nvPr/>
        </p:nvSpPr>
        <p:spPr>
          <a:xfrm rot="5400000" flipH="1">
            <a:off x="8794934" y="2478325"/>
            <a:ext cx="137223" cy="6656908"/>
          </a:xfrm>
          <a:prstGeom prst="roundRect">
            <a:avLst>
              <a:gd name="adj" fmla="val 3390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Rounded Corners 14">
            <a:extLst>
              <a:ext uri="{FF2B5EF4-FFF2-40B4-BE49-F238E27FC236}">
                <a16:creationId xmlns:a16="http://schemas.microsoft.com/office/drawing/2014/main" id="{22FF899C-57F1-4204-9597-CC9C0A28CBE0}"/>
              </a:ext>
            </a:extLst>
          </p:cNvPr>
          <p:cNvSpPr/>
          <p:nvPr/>
        </p:nvSpPr>
        <p:spPr>
          <a:xfrm rot="10800000" flipH="1">
            <a:off x="8100984" y="-95782"/>
            <a:ext cx="73704" cy="4216182"/>
          </a:xfrm>
          <a:prstGeom prst="roundRect">
            <a:avLst>
              <a:gd name="adj" fmla="val 3390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Rounded Corners 23">
            <a:extLst>
              <a:ext uri="{FF2B5EF4-FFF2-40B4-BE49-F238E27FC236}">
                <a16:creationId xmlns:a16="http://schemas.microsoft.com/office/drawing/2014/main" id="{C4C3ED5B-B4F1-4CBF-BBA5-A19EB89FAE91}"/>
              </a:ext>
            </a:extLst>
          </p:cNvPr>
          <p:cNvSpPr/>
          <p:nvPr/>
        </p:nvSpPr>
        <p:spPr>
          <a:xfrm rot="5400000" flipH="1">
            <a:off x="8958856" y="-2793853"/>
            <a:ext cx="137223" cy="6329066"/>
          </a:xfrm>
          <a:prstGeom prst="roundRect">
            <a:avLst>
              <a:gd name="adj" fmla="val 3390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Rounded Corners 32">
            <a:extLst>
              <a:ext uri="{FF2B5EF4-FFF2-40B4-BE49-F238E27FC236}">
                <a16:creationId xmlns:a16="http://schemas.microsoft.com/office/drawing/2014/main" id="{64A9D742-A689-451D-87ED-9239CBAC36BF}"/>
              </a:ext>
            </a:extLst>
          </p:cNvPr>
          <p:cNvSpPr/>
          <p:nvPr/>
        </p:nvSpPr>
        <p:spPr>
          <a:xfrm rot="5400000" flipH="1">
            <a:off x="7650923" y="2058112"/>
            <a:ext cx="111869" cy="8970283"/>
          </a:xfrm>
          <a:prstGeom prst="roundRect">
            <a:avLst>
              <a:gd name="adj" fmla="val 3390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4" name="Group 33">
            <a:extLst>
              <a:ext uri="{FF2B5EF4-FFF2-40B4-BE49-F238E27FC236}">
                <a16:creationId xmlns:a16="http://schemas.microsoft.com/office/drawing/2014/main" id="{DA2F8E48-5D3B-49AA-8A4C-490D69A2375E}"/>
              </a:ext>
            </a:extLst>
          </p:cNvPr>
          <p:cNvGrpSpPr/>
          <p:nvPr/>
        </p:nvGrpSpPr>
        <p:grpSpPr>
          <a:xfrm>
            <a:off x="34370" y="-550702"/>
            <a:ext cx="12157630" cy="7408704"/>
            <a:chOff x="34370" y="-550702"/>
            <a:chExt cx="12157630" cy="7408704"/>
          </a:xfrm>
        </p:grpSpPr>
        <p:sp>
          <p:nvSpPr>
            <p:cNvPr id="35" name="Rectangle 34">
              <a:extLst>
                <a:ext uri="{FF2B5EF4-FFF2-40B4-BE49-F238E27FC236}">
                  <a16:creationId xmlns:a16="http://schemas.microsoft.com/office/drawing/2014/main" id="{076B43CA-A1D1-4DF6-96A6-A0D3089D7889}"/>
                </a:ext>
              </a:extLst>
            </p:cNvPr>
            <p:cNvSpPr/>
            <p:nvPr/>
          </p:nvSpPr>
          <p:spPr>
            <a:xfrm>
              <a:off x="6096000" y="932580"/>
              <a:ext cx="6096000" cy="4413143"/>
            </a:xfrm>
            <a:prstGeom prst="rect">
              <a:avLst/>
            </a:prstGeom>
            <a:solidFill>
              <a:srgbClr val="E47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6" name="Trapezoid 35">
              <a:extLst>
                <a:ext uri="{FF2B5EF4-FFF2-40B4-BE49-F238E27FC236}">
                  <a16:creationId xmlns:a16="http://schemas.microsoft.com/office/drawing/2014/main" id="{CEE5A5B6-EC24-4E91-95FE-EE8BE19590C9}"/>
                </a:ext>
              </a:extLst>
            </p:cNvPr>
            <p:cNvSpPr/>
            <p:nvPr/>
          </p:nvSpPr>
          <p:spPr>
            <a:xfrm rot="5400000">
              <a:off x="-621981" y="105649"/>
              <a:ext cx="7408704" cy="6096001"/>
            </a:xfrm>
            <a:prstGeom prst="trapezoid">
              <a:avLst>
                <a:gd name="adj" fmla="val 24996"/>
              </a:avLst>
            </a:prstGeom>
            <a:solidFill>
              <a:srgbClr val="E88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7" name="TextBox 36">
              <a:extLst>
                <a:ext uri="{FF2B5EF4-FFF2-40B4-BE49-F238E27FC236}">
                  <a16:creationId xmlns:a16="http://schemas.microsoft.com/office/drawing/2014/main" id="{2EEE51C5-1F9A-4465-81C9-481B8FEE38A5}"/>
                </a:ext>
              </a:extLst>
            </p:cNvPr>
            <p:cNvSpPr txBox="1"/>
            <p:nvPr/>
          </p:nvSpPr>
          <p:spPr>
            <a:xfrm>
              <a:off x="369408" y="1613116"/>
              <a:ext cx="6783979" cy="3631763"/>
            </a:xfrm>
            <a:prstGeom prst="rect">
              <a:avLst/>
            </a:prstGeom>
            <a:noFill/>
          </p:spPr>
          <p:txBody>
            <a:bodyPr wrap="square" rtlCol="0">
              <a:spAutoFit/>
              <a:scene3d>
                <a:camera prst="perspectiveHeroicExtremeRightFacing"/>
                <a:lightRig rig="threePt" dir="t"/>
              </a:scene3d>
            </a:bodyPr>
            <a:lstStyle/>
            <a:p>
              <a:pPr algn="ctr"/>
              <a:r>
                <a:rPr lang="en-US" sz="11500" b="1">
                  <a:solidFill>
                    <a:schemeClr val="bg1"/>
                  </a:solidFill>
                </a:rPr>
                <a:t>CHỦ ĐỀ NỘI DUNG </a:t>
              </a:r>
              <a:endParaRPr lang="vi-VN" sz="11500" b="1">
                <a:solidFill>
                  <a:schemeClr val="bg1"/>
                </a:solidFill>
              </a:endParaRPr>
            </a:p>
          </p:txBody>
        </p:sp>
      </p:grpSp>
      <p:sp>
        <p:nvSpPr>
          <p:cNvPr id="38" name="Rectangle: Rounded Corners 37">
            <a:extLst>
              <a:ext uri="{FF2B5EF4-FFF2-40B4-BE49-F238E27FC236}">
                <a16:creationId xmlns:a16="http://schemas.microsoft.com/office/drawing/2014/main" id="{3E8B8F43-6206-46E4-B9AB-684DF07FAFD4}"/>
              </a:ext>
            </a:extLst>
          </p:cNvPr>
          <p:cNvSpPr/>
          <p:nvPr/>
        </p:nvSpPr>
        <p:spPr>
          <a:xfrm>
            <a:off x="6839065" y="1111618"/>
            <a:ext cx="4627510" cy="640080"/>
          </a:xfrm>
          <a:prstGeom prst="roundRect">
            <a:avLst/>
          </a:prstGeom>
          <a:solidFill>
            <a:srgbClr val="819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1. TỔNG QUAN</a:t>
            </a:r>
          </a:p>
        </p:txBody>
      </p:sp>
      <p:sp>
        <p:nvSpPr>
          <p:cNvPr id="39" name="Rectangle: Rounded Corners 38">
            <a:extLst>
              <a:ext uri="{FF2B5EF4-FFF2-40B4-BE49-F238E27FC236}">
                <a16:creationId xmlns:a16="http://schemas.microsoft.com/office/drawing/2014/main" id="{FAD9C3C7-9306-4523-AAD2-DC8BD85AFB83}"/>
              </a:ext>
            </a:extLst>
          </p:cNvPr>
          <p:cNvSpPr/>
          <p:nvPr/>
        </p:nvSpPr>
        <p:spPr>
          <a:xfrm>
            <a:off x="6806883" y="1793512"/>
            <a:ext cx="4659691" cy="640080"/>
          </a:xfrm>
          <a:prstGeom prst="roundRect">
            <a:avLst/>
          </a:prstGeom>
          <a:solidFill>
            <a:srgbClr val="3E7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t>2. CƠ SỞ LÝ THUYẾT</a:t>
            </a:r>
            <a:endParaRPr lang="en-US" b="1" dirty="0"/>
          </a:p>
        </p:txBody>
      </p:sp>
      <p:sp>
        <p:nvSpPr>
          <p:cNvPr id="40" name="Rectangle: Rounded Corners 39">
            <a:extLst>
              <a:ext uri="{FF2B5EF4-FFF2-40B4-BE49-F238E27FC236}">
                <a16:creationId xmlns:a16="http://schemas.microsoft.com/office/drawing/2014/main" id="{D4D0A833-64C4-499F-A775-E402D7521132}"/>
              </a:ext>
            </a:extLst>
          </p:cNvPr>
          <p:cNvSpPr/>
          <p:nvPr/>
        </p:nvSpPr>
        <p:spPr>
          <a:xfrm>
            <a:off x="6768813" y="2439872"/>
            <a:ext cx="4697763" cy="640080"/>
          </a:xfrm>
          <a:prstGeom prst="roundRect">
            <a:avLst/>
          </a:prstGeom>
          <a:solidFill>
            <a:srgbClr val="ECC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3. PHÂN TÍCH THIẾT KẾ HỆ THỐNG THÔNG TIN</a:t>
            </a:r>
          </a:p>
        </p:txBody>
      </p:sp>
      <p:sp>
        <p:nvSpPr>
          <p:cNvPr id="41" name="Rectangle: Rounded Corners 40">
            <a:extLst>
              <a:ext uri="{FF2B5EF4-FFF2-40B4-BE49-F238E27FC236}">
                <a16:creationId xmlns:a16="http://schemas.microsoft.com/office/drawing/2014/main" id="{A389496C-6F57-4089-A534-5F91A22D8273}"/>
              </a:ext>
            </a:extLst>
          </p:cNvPr>
          <p:cNvSpPr/>
          <p:nvPr/>
        </p:nvSpPr>
        <p:spPr>
          <a:xfrm>
            <a:off x="6748075" y="3192804"/>
            <a:ext cx="4718501" cy="664423"/>
          </a:xfrm>
          <a:prstGeom prst="roundRect">
            <a:avLst/>
          </a:prstGeom>
          <a:solidFill>
            <a:srgbClr val="CC5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t>4.</a:t>
            </a:r>
            <a:r>
              <a:rPr lang="vi-VN" b="1" dirty="0">
                <a:solidFill>
                  <a:schemeClr val="bg1"/>
                </a:solidFill>
                <a:ea typeface="Calibri" panose="020F0502020204030204" pitchFamily="34" charset="0"/>
              </a:rPr>
              <a:t>XÂY DỰNG VÀ DEMO PHẦN MỀM </a:t>
            </a:r>
            <a:endParaRPr lang="vi-VN" b="1" dirty="0">
              <a:solidFill>
                <a:schemeClr val="bg1"/>
              </a:solidFill>
            </a:endParaRPr>
          </a:p>
          <a:p>
            <a:endParaRPr lang="en-US" b="1" dirty="0"/>
          </a:p>
        </p:txBody>
      </p:sp>
    </p:spTree>
    <p:extLst>
      <p:ext uri="{BB962C8B-B14F-4D97-AF65-F5344CB8AC3E}">
        <p14:creationId xmlns:p14="http://schemas.microsoft.com/office/powerpoint/2010/main" val="29031360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7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ppt_x"/>
                                          </p:val>
                                        </p:tav>
                                        <p:tav tm="100000">
                                          <p:val>
                                            <p:strVal val="#ppt_x"/>
                                          </p:val>
                                        </p:tav>
                                      </p:tavLst>
                                    </p:anim>
                                    <p:anim calcmode="lin" valueType="num">
                                      <p:cBhvr additive="base">
                                        <p:cTn id="28" dur="10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2" decel="100000" fill="hold" grpId="0" nodeType="withEffect">
                                  <p:stCondLst>
                                    <p:cond delay="7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1+#ppt_w/2"/>
                                          </p:val>
                                        </p:tav>
                                        <p:tav tm="100000">
                                          <p:val>
                                            <p:strVal val="#ppt_x"/>
                                          </p:val>
                                        </p:tav>
                                      </p:tavLst>
                                    </p:anim>
                                    <p:anim calcmode="lin" valueType="num">
                                      <p:cBhvr additive="base">
                                        <p:cTn id="32" dur="10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3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000" fill="hold"/>
                                        <p:tgtEl>
                                          <p:spTgt spid="12"/>
                                        </p:tgtEl>
                                        <p:attrNameLst>
                                          <p:attrName>ppt_x</p:attrName>
                                        </p:attrNameLst>
                                      </p:cBhvr>
                                      <p:tavLst>
                                        <p:tav tm="0">
                                          <p:val>
                                            <p:strVal val="#ppt_x"/>
                                          </p:val>
                                        </p:tav>
                                        <p:tav tm="100000">
                                          <p:val>
                                            <p:strVal val="#ppt_x"/>
                                          </p:val>
                                        </p:tav>
                                      </p:tavLst>
                                    </p:anim>
                                    <p:anim calcmode="lin" valueType="num">
                                      <p:cBhvr additive="base">
                                        <p:cTn id="36" dur="10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7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1000" fill="hold"/>
                                        <p:tgtEl>
                                          <p:spTgt spid="13"/>
                                        </p:tgtEl>
                                        <p:attrNameLst>
                                          <p:attrName>ppt_x</p:attrName>
                                        </p:attrNameLst>
                                      </p:cBhvr>
                                      <p:tavLst>
                                        <p:tav tm="0">
                                          <p:val>
                                            <p:strVal val="0-#ppt_w/2"/>
                                          </p:val>
                                        </p:tav>
                                        <p:tav tm="100000">
                                          <p:val>
                                            <p:strVal val="#ppt_x"/>
                                          </p:val>
                                        </p:tav>
                                      </p:tavLst>
                                    </p:anim>
                                    <p:anim calcmode="lin" valueType="num">
                                      <p:cBhvr additive="base">
                                        <p:cTn id="40" dur="10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000" fill="hold"/>
                                        <p:tgtEl>
                                          <p:spTgt spid="14"/>
                                        </p:tgtEl>
                                        <p:attrNameLst>
                                          <p:attrName>ppt_x</p:attrName>
                                        </p:attrNameLst>
                                      </p:cBhvr>
                                      <p:tavLst>
                                        <p:tav tm="0">
                                          <p:val>
                                            <p:strVal val="1+#ppt_w/2"/>
                                          </p:val>
                                        </p:tav>
                                        <p:tav tm="100000">
                                          <p:val>
                                            <p:strVal val="#ppt_x"/>
                                          </p:val>
                                        </p:tav>
                                      </p:tavLst>
                                    </p:anim>
                                    <p:anim calcmode="lin" valueType="num">
                                      <p:cBhvr additive="base">
                                        <p:cTn id="44" dur="10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1" decel="100000" fill="hold" grpId="0" nodeType="withEffect">
                                  <p:stCondLst>
                                    <p:cond delay="5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ppt_x"/>
                                          </p:val>
                                        </p:tav>
                                        <p:tav tm="100000">
                                          <p:val>
                                            <p:strVal val="#ppt_x"/>
                                          </p:val>
                                        </p:tav>
                                      </p:tavLst>
                                    </p:anim>
                                    <p:anim calcmode="lin" valueType="num">
                                      <p:cBhvr additive="base">
                                        <p:cTn id="48" dur="1000" fill="hold"/>
                                        <p:tgtEl>
                                          <p:spTgt spid="15"/>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3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1000" fill="hold"/>
                                        <p:tgtEl>
                                          <p:spTgt spid="24"/>
                                        </p:tgtEl>
                                        <p:attrNameLst>
                                          <p:attrName>ppt_x</p:attrName>
                                        </p:attrNameLst>
                                      </p:cBhvr>
                                      <p:tavLst>
                                        <p:tav tm="0">
                                          <p:val>
                                            <p:strVal val="1+#ppt_w/2"/>
                                          </p:val>
                                        </p:tav>
                                        <p:tav tm="100000">
                                          <p:val>
                                            <p:strVal val="#ppt_x"/>
                                          </p:val>
                                        </p:tav>
                                      </p:tavLst>
                                    </p:anim>
                                    <p:anim calcmode="lin" valueType="num">
                                      <p:cBhvr additive="base">
                                        <p:cTn id="52" dur="1000" fill="hold"/>
                                        <p:tgtEl>
                                          <p:spTgt spid="24"/>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20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1000" fill="hold"/>
                                        <p:tgtEl>
                                          <p:spTgt spid="33"/>
                                        </p:tgtEl>
                                        <p:attrNameLst>
                                          <p:attrName>ppt_x</p:attrName>
                                        </p:attrNameLst>
                                      </p:cBhvr>
                                      <p:tavLst>
                                        <p:tav tm="0">
                                          <p:val>
                                            <p:strVal val="1+#ppt_w/2"/>
                                          </p:val>
                                        </p:tav>
                                        <p:tav tm="100000">
                                          <p:val>
                                            <p:strVal val="#ppt_x"/>
                                          </p:val>
                                        </p:tav>
                                      </p:tavLst>
                                    </p:anim>
                                    <p:anim calcmode="lin" valueType="num">
                                      <p:cBhvr additive="base">
                                        <p:cTn id="56" dur="10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1000" fill="hold"/>
                                        <p:tgtEl>
                                          <p:spTgt spid="38"/>
                                        </p:tgtEl>
                                        <p:attrNameLst>
                                          <p:attrName>ppt_x</p:attrName>
                                        </p:attrNameLst>
                                      </p:cBhvr>
                                      <p:tavLst>
                                        <p:tav tm="0">
                                          <p:val>
                                            <p:strVal val="1+#ppt_w/2"/>
                                          </p:val>
                                        </p:tav>
                                        <p:tav tm="100000">
                                          <p:val>
                                            <p:strVal val="#ppt_x"/>
                                          </p:val>
                                        </p:tav>
                                      </p:tavLst>
                                    </p:anim>
                                    <p:anim calcmode="lin" valueType="num">
                                      <p:cBhvr additive="base">
                                        <p:cTn id="60" dur="1000" fill="hold"/>
                                        <p:tgtEl>
                                          <p:spTgt spid="38"/>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20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1000" fill="hold"/>
                                        <p:tgtEl>
                                          <p:spTgt spid="39"/>
                                        </p:tgtEl>
                                        <p:attrNameLst>
                                          <p:attrName>ppt_x</p:attrName>
                                        </p:attrNameLst>
                                      </p:cBhvr>
                                      <p:tavLst>
                                        <p:tav tm="0">
                                          <p:val>
                                            <p:strVal val="1+#ppt_w/2"/>
                                          </p:val>
                                        </p:tav>
                                        <p:tav tm="100000">
                                          <p:val>
                                            <p:strVal val="#ppt_x"/>
                                          </p:val>
                                        </p:tav>
                                      </p:tavLst>
                                    </p:anim>
                                    <p:anim calcmode="lin" valueType="num">
                                      <p:cBhvr additive="base">
                                        <p:cTn id="64" dur="1000" fill="hold"/>
                                        <p:tgtEl>
                                          <p:spTgt spid="39"/>
                                        </p:tgtEl>
                                        <p:attrNameLst>
                                          <p:attrName>ppt_y</p:attrName>
                                        </p:attrNameLst>
                                      </p:cBhvr>
                                      <p:tavLst>
                                        <p:tav tm="0">
                                          <p:val>
                                            <p:strVal val="#ppt_y"/>
                                          </p:val>
                                        </p:tav>
                                        <p:tav tm="100000">
                                          <p:val>
                                            <p:strVal val="#ppt_y"/>
                                          </p:val>
                                        </p:tav>
                                      </p:tavLst>
                                    </p:anim>
                                  </p:childTnLst>
                                </p:cTn>
                              </p:par>
                              <p:par>
                                <p:cTn id="65" presetID="2" presetClass="entr" presetSubtype="2" decel="100000" fill="hold" grpId="0" nodeType="withEffect">
                                  <p:stCondLst>
                                    <p:cond delay="40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1000" fill="hold"/>
                                        <p:tgtEl>
                                          <p:spTgt spid="40"/>
                                        </p:tgtEl>
                                        <p:attrNameLst>
                                          <p:attrName>ppt_x</p:attrName>
                                        </p:attrNameLst>
                                      </p:cBhvr>
                                      <p:tavLst>
                                        <p:tav tm="0">
                                          <p:val>
                                            <p:strVal val="1+#ppt_w/2"/>
                                          </p:val>
                                        </p:tav>
                                        <p:tav tm="100000">
                                          <p:val>
                                            <p:strVal val="#ppt_x"/>
                                          </p:val>
                                        </p:tav>
                                      </p:tavLst>
                                    </p:anim>
                                    <p:anim calcmode="lin" valueType="num">
                                      <p:cBhvr additive="base">
                                        <p:cTn id="68" dur="1000" fill="hold"/>
                                        <p:tgtEl>
                                          <p:spTgt spid="40"/>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p:stCondLst>
                                    <p:cond delay="6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1000" fill="hold"/>
                                        <p:tgtEl>
                                          <p:spTgt spid="41"/>
                                        </p:tgtEl>
                                        <p:attrNameLst>
                                          <p:attrName>ppt_x</p:attrName>
                                        </p:attrNameLst>
                                      </p:cBhvr>
                                      <p:tavLst>
                                        <p:tav tm="0">
                                          <p:val>
                                            <p:strVal val="1+#ppt_w/2"/>
                                          </p:val>
                                        </p:tav>
                                        <p:tav tm="100000">
                                          <p:val>
                                            <p:strVal val="#ppt_x"/>
                                          </p:val>
                                        </p:tav>
                                      </p:tavLst>
                                    </p:anim>
                                    <p:anim calcmode="lin" valueType="num">
                                      <p:cBhvr additive="base">
                                        <p:cTn id="72" dur="1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4" grpId="0" animBg="1"/>
      <p:bldP spid="33" grpId="0" animBg="1"/>
      <p:bldP spid="38" grpId="0" animBg="1"/>
      <p:bldP spid="39" grpId="0" animBg="1"/>
      <p:bldP spid="40"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PP WINDOW (FRONT)">
            <a:extLst>
              <a:ext uri="{FF2B5EF4-FFF2-40B4-BE49-F238E27FC236}">
                <a16:creationId xmlns:a16="http://schemas.microsoft.com/office/drawing/2014/main" id="{8493ABA3-E932-19D4-73C2-34C567F54A82}"/>
              </a:ext>
            </a:extLst>
          </p:cNvPr>
          <p:cNvGrpSpPr/>
          <p:nvPr/>
        </p:nvGrpSpPr>
        <p:grpSpPr>
          <a:xfrm>
            <a:off x="352562" y="334617"/>
            <a:ext cx="11502887" cy="6188765"/>
            <a:chOff x="344557" y="334618"/>
            <a:chExt cx="11502887" cy="6188765"/>
          </a:xfrm>
        </p:grpSpPr>
        <p:sp>
          <p:nvSpPr>
            <p:cNvPr id="3" name="Rectangle 2">
              <a:extLst>
                <a:ext uri="{FF2B5EF4-FFF2-40B4-BE49-F238E27FC236}">
                  <a16:creationId xmlns:a16="http://schemas.microsoft.com/office/drawing/2014/main" id="{88D761A5-8187-CD83-67C7-599CED1840F1}"/>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4106635-C817-B102-2416-BB6FD6F5C198}"/>
                </a:ext>
              </a:extLst>
            </p:cNvPr>
            <p:cNvSpPr/>
            <p:nvPr/>
          </p:nvSpPr>
          <p:spPr>
            <a:xfrm>
              <a:off x="344557" y="334618"/>
              <a:ext cx="11502886" cy="434008"/>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EFBE6BA9-AB45-DBED-1C6D-7C4A1E9D65FA}"/>
                </a:ext>
              </a:extLst>
            </p:cNvPr>
            <p:cNvGrpSpPr/>
            <p:nvPr/>
          </p:nvGrpSpPr>
          <p:grpSpPr>
            <a:xfrm>
              <a:off x="486382" y="464073"/>
              <a:ext cx="175098" cy="175098"/>
              <a:chOff x="2256816" y="1157591"/>
              <a:chExt cx="447474" cy="447473"/>
            </a:xfrm>
          </p:grpSpPr>
          <p:cxnSp>
            <p:nvCxnSpPr>
              <p:cNvPr id="9" name="Straight Connector 8">
                <a:extLst>
                  <a:ext uri="{FF2B5EF4-FFF2-40B4-BE49-F238E27FC236}">
                    <a16:creationId xmlns:a16="http://schemas.microsoft.com/office/drawing/2014/main" id="{58BD2357-99C2-3911-720D-22EAE4EE827B}"/>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662A06-CD39-CFA1-1038-9C4034A316B5}"/>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907BC3E7-ADC4-656A-C0BB-C3E22D777FC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95135AE-4DBB-688A-D5A4-38002B7B3A0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4DE5CB7-A203-11AC-8808-E90BDAAC8BA5}"/>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TextBox 11">
            <a:extLst>
              <a:ext uri="{FF2B5EF4-FFF2-40B4-BE49-F238E27FC236}">
                <a16:creationId xmlns:a16="http://schemas.microsoft.com/office/drawing/2014/main" id="{60F85746-63A6-161E-5690-F3396B861EFB}"/>
              </a:ext>
            </a:extLst>
          </p:cNvPr>
          <p:cNvSpPr txBox="1"/>
          <p:nvPr/>
        </p:nvSpPr>
        <p:spPr>
          <a:xfrm>
            <a:off x="336551" y="815184"/>
            <a:ext cx="6094476" cy="369332"/>
          </a:xfrm>
          <a:prstGeom prst="rect">
            <a:avLst/>
          </a:prstGeom>
          <a:noFill/>
        </p:spPr>
        <p:txBody>
          <a:bodyPr wrap="square">
            <a:spAutoFit/>
          </a:bodyPr>
          <a:lstStyle/>
          <a:p>
            <a:r>
              <a:rPr lang="fr-FR" sz="1800" dirty="0" err="1">
                <a:solidFill>
                  <a:srgbClr val="000000"/>
                </a:solidFill>
                <a:effectLst/>
                <a:latin typeface="Arial" panose="020B0604020202020204" pitchFamily="34" charset="0"/>
                <a:ea typeface="Calibri" panose="020F0502020204030204" pitchFamily="34" charset="0"/>
              </a:rPr>
              <a:t>Giao</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diện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quản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lý</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hóa</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đơn</a:t>
            </a:r>
            <a:endParaRPr lang="en-US" dirty="0"/>
          </a:p>
        </p:txBody>
      </p:sp>
      <p:pic>
        <p:nvPicPr>
          <p:cNvPr id="13" name="Picture 12">
            <a:extLst>
              <a:ext uri="{FF2B5EF4-FFF2-40B4-BE49-F238E27FC236}">
                <a16:creationId xmlns:a16="http://schemas.microsoft.com/office/drawing/2014/main" id="{A384AA57-89E2-DF6F-C78C-71DCCACEA2B0}"/>
              </a:ext>
            </a:extLst>
          </p:cNvPr>
          <p:cNvPicPr>
            <a:picLocks noChangeAspect="1"/>
          </p:cNvPicPr>
          <p:nvPr/>
        </p:nvPicPr>
        <p:blipFill>
          <a:blip r:embed="rId2"/>
          <a:stretch>
            <a:fillRect/>
          </a:stretch>
        </p:blipFill>
        <p:spPr>
          <a:xfrm>
            <a:off x="352562" y="1269683"/>
            <a:ext cx="5755005" cy="3427095"/>
          </a:xfrm>
          <a:prstGeom prst="rect">
            <a:avLst/>
          </a:prstGeom>
          <a:noFill/>
          <a:ln>
            <a:noFill/>
          </a:ln>
        </p:spPr>
      </p:pic>
      <p:sp>
        <p:nvSpPr>
          <p:cNvPr id="15" name="TextBox 14">
            <a:extLst>
              <a:ext uri="{FF2B5EF4-FFF2-40B4-BE49-F238E27FC236}">
                <a16:creationId xmlns:a16="http://schemas.microsoft.com/office/drawing/2014/main" id="{A39B383A-B9F7-60D9-7E36-742D33221FA7}"/>
              </a:ext>
            </a:extLst>
          </p:cNvPr>
          <p:cNvSpPr txBox="1"/>
          <p:nvPr/>
        </p:nvSpPr>
        <p:spPr>
          <a:xfrm>
            <a:off x="6104005" y="795230"/>
            <a:ext cx="6094476" cy="369332"/>
          </a:xfrm>
          <a:prstGeom prst="rect">
            <a:avLst/>
          </a:prstGeom>
          <a:noFill/>
        </p:spPr>
        <p:txBody>
          <a:bodyPr wrap="square">
            <a:spAutoFit/>
          </a:bodyPr>
          <a:lstStyle/>
          <a:p>
            <a:r>
              <a:rPr lang="fr-FR" sz="1800" dirty="0" err="1">
                <a:solidFill>
                  <a:srgbClr val="000000"/>
                </a:solidFill>
                <a:effectLst/>
                <a:latin typeface="Arial" panose="020B0604020202020204" pitchFamily="34" charset="0"/>
                <a:ea typeface="Calibri" panose="020F0502020204030204" pitchFamily="34" charset="0"/>
              </a:rPr>
              <a:t>Giao</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diện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phiếu</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nhập</a:t>
            </a:r>
            <a:endParaRPr lang="en-US" dirty="0"/>
          </a:p>
        </p:txBody>
      </p:sp>
      <p:pic>
        <p:nvPicPr>
          <p:cNvPr id="16" name="Picture 15">
            <a:extLst>
              <a:ext uri="{FF2B5EF4-FFF2-40B4-BE49-F238E27FC236}">
                <a16:creationId xmlns:a16="http://schemas.microsoft.com/office/drawing/2014/main" id="{6C18DD78-8E48-8F46-B3AA-F4D6F60727D1}"/>
              </a:ext>
            </a:extLst>
          </p:cNvPr>
          <p:cNvPicPr>
            <a:picLocks noChangeAspect="1"/>
          </p:cNvPicPr>
          <p:nvPr/>
        </p:nvPicPr>
        <p:blipFill>
          <a:blip r:embed="rId3"/>
          <a:stretch>
            <a:fillRect/>
          </a:stretch>
        </p:blipFill>
        <p:spPr>
          <a:xfrm>
            <a:off x="6083798" y="1267412"/>
            <a:ext cx="5755640" cy="3449320"/>
          </a:xfrm>
          <a:prstGeom prst="rect">
            <a:avLst/>
          </a:prstGeom>
          <a:noFill/>
          <a:ln>
            <a:noFill/>
          </a:ln>
        </p:spPr>
      </p:pic>
    </p:spTree>
    <p:extLst>
      <p:ext uri="{BB962C8B-B14F-4D97-AF65-F5344CB8AC3E}">
        <p14:creationId xmlns:p14="http://schemas.microsoft.com/office/powerpoint/2010/main" val="1410258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PP WINDOW (FRONT)">
            <a:extLst>
              <a:ext uri="{FF2B5EF4-FFF2-40B4-BE49-F238E27FC236}">
                <a16:creationId xmlns:a16="http://schemas.microsoft.com/office/drawing/2014/main" id="{D3A4AF47-B3BC-CCF3-FFCA-7FAD908629B8}"/>
              </a:ext>
            </a:extLst>
          </p:cNvPr>
          <p:cNvGrpSpPr/>
          <p:nvPr/>
        </p:nvGrpSpPr>
        <p:grpSpPr>
          <a:xfrm>
            <a:off x="318884" y="334617"/>
            <a:ext cx="11502887" cy="6188766"/>
            <a:chOff x="344557" y="334618"/>
            <a:chExt cx="11502887" cy="6188766"/>
          </a:xfrm>
        </p:grpSpPr>
        <p:sp>
          <p:nvSpPr>
            <p:cNvPr id="3" name="Rectangle 2">
              <a:extLst>
                <a:ext uri="{FF2B5EF4-FFF2-40B4-BE49-F238E27FC236}">
                  <a16:creationId xmlns:a16="http://schemas.microsoft.com/office/drawing/2014/main" id="{93D3142E-3A7D-3B4D-4F16-8844F132B4C3}"/>
                </a:ext>
              </a:extLst>
            </p:cNvPr>
            <p:cNvSpPr/>
            <p:nvPr/>
          </p:nvSpPr>
          <p:spPr>
            <a:xfrm>
              <a:off x="344557" y="334619"/>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5DB122F-D9B0-B19C-8E5F-8D7412917130}"/>
                </a:ext>
              </a:extLst>
            </p:cNvPr>
            <p:cNvSpPr/>
            <p:nvPr/>
          </p:nvSpPr>
          <p:spPr>
            <a:xfrm>
              <a:off x="344557" y="334618"/>
              <a:ext cx="11502886" cy="434008"/>
            </a:xfrm>
            <a:prstGeom prst="rect">
              <a:avLst/>
            </a:prstGeom>
            <a:solidFill>
              <a:srgbClr val="20A2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DD1DFAD-7D9E-58E5-566F-4AF5DC6494AB}"/>
                </a:ext>
              </a:extLst>
            </p:cNvPr>
            <p:cNvGrpSpPr/>
            <p:nvPr/>
          </p:nvGrpSpPr>
          <p:grpSpPr>
            <a:xfrm>
              <a:off x="486382" y="464073"/>
              <a:ext cx="175098" cy="175098"/>
              <a:chOff x="2256816" y="1157591"/>
              <a:chExt cx="447474" cy="447473"/>
            </a:xfrm>
          </p:grpSpPr>
          <p:cxnSp>
            <p:nvCxnSpPr>
              <p:cNvPr id="9" name="Straight Connector 8">
                <a:extLst>
                  <a:ext uri="{FF2B5EF4-FFF2-40B4-BE49-F238E27FC236}">
                    <a16:creationId xmlns:a16="http://schemas.microsoft.com/office/drawing/2014/main" id="{AFC319AD-3196-014E-5FB4-6D2628BC3CB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3448028-CC03-691C-7537-D71740ACBF8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6B99A85C-39BA-D044-18A1-8BA45AD15F0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BADDD3C-BFB4-9431-7D46-CBDDA5385546}"/>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085922A-EC04-0AA9-A540-BBBB797ABB7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TextBox 11">
            <a:extLst>
              <a:ext uri="{FF2B5EF4-FFF2-40B4-BE49-F238E27FC236}">
                <a16:creationId xmlns:a16="http://schemas.microsoft.com/office/drawing/2014/main" id="{377CF8B8-ED47-6249-D499-52627E54E720}"/>
              </a:ext>
            </a:extLst>
          </p:cNvPr>
          <p:cNvSpPr txBox="1"/>
          <p:nvPr/>
        </p:nvSpPr>
        <p:spPr>
          <a:xfrm>
            <a:off x="336551" y="768624"/>
            <a:ext cx="6094476" cy="369332"/>
          </a:xfrm>
          <a:prstGeom prst="rect">
            <a:avLst/>
          </a:prstGeom>
          <a:noFill/>
        </p:spPr>
        <p:txBody>
          <a:bodyPr wrap="square">
            <a:spAutoFit/>
          </a:bodyPr>
          <a:lstStyle/>
          <a:p>
            <a:r>
              <a:rPr lang="fr-FR" sz="1800" dirty="0" err="1">
                <a:solidFill>
                  <a:srgbClr val="000000"/>
                </a:solidFill>
                <a:effectLst/>
                <a:latin typeface="Arial" panose="020B0604020202020204" pitchFamily="34" charset="0"/>
                <a:ea typeface="Calibri" panose="020F0502020204030204" pitchFamily="34" charset="0"/>
              </a:rPr>
              <a:t>Giao</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diện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khuyến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mãi</a:t>
            </a:r>
            <a:endParaRPr lang="en-US" dirty="0"/>
          </a:p>
        </p:txBody>
      </p:sp>
      <p:pic>
        <p:nvPicPr>
          <p:cNvPr id="13" name="Picture 12">
            <a:extLst>
              <a:ext uri="{FF2B5EF4-FFF2-40B4-BE49-F238E27FC236}">
                <a16:creationId xmlns:a16="http://schemas.microsoft.com/office/drawing/2014/main" id="{82CE4A8D-35A7-3A53-3419-B6B6BE87128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52562" y="1365596"/>
            <a:ext cx="5753100" cy="3438525"/>
          </a:xfrm>
          <a:prstGeom prst="rect">
            <a:avLst/>
          </a:prstGeom>
          <a:noFill/>
          <a:ln>
            <a:noFill/>
          </a:ln>
        </p:spPr>
      </p:pic>
      <p:sp>
        <p:nvSpPr>
          <p:cNvPr id="15" name="TextBox 14">
            <a:extLst>
              <a:ext uri="{FF2B5EF4-FFF2-40B4-BE49-F238E27FC236}">
                <a16:creationId xmlns:a16="http://schemas.microsoft.com/office/drawing/2014/main" id="{ADAEA92B-1630-8025-A50C-536D164709C8}"/>
              </a:ext>
            </a:extLst>
          </p:cNvPr>
          <p:cNvSpPr txBox="1"/>
          <p:nvPr/>
        </p:nvSpPr>
        <p:spPr>
          <a:xfrm>
            <a:off x="6121673" y="811599"/>
            <a:ext cx="6094476" cy="369332"/>
          </a:xfrm>
          <a:prstGeom prst="rect">
            <a:avLst/>
          </a:prstGeom>
          <a:noFill/>
        </p:spPr>
        <p:txBody>
          <a:bodyPr wrap="square">
            <a:spAutoFit/>
          </a:bodyPr>
          <a:lstStyle/>
          <a:p>
            <a:r>
              <a:rPr lang="fr-FR" sz="1800" dirty="0" err="1">
                <a:solidFill>
                  <a:srgbClr val="000000"/>
                </a:solidFill>
                <a:effectLst/>
                <a:latin typeface="Arial" panose="020B0604020202020204" pitchFamily="34" charset="0"/>
                <a:ea typeface="Calibri" panose="020F0502020204030204" pitchFamily="34" charset="0"/>
              </a:rPr>
              <a:t>Giao</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diện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quản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lý</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nhân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viên</a:t>
            </a:r>
            <a:endParaRPr lang="en-US" dirty="0"/>
          </a:p>
        </p:txBody>
      </p:sp>
      <p:pic>
        <p:nvPicPr>
          <p:cNvPr id="16" name="Picture 15">
            <a:extLst>
              <a:ext uri="{FF2B5EF4-FFF2-40B4-BE49-F238E27FC236}">
                <a16:creationId xmlns:a16="http://schemas.microsoft.com/office/drawing/2014/main" id="{365579D5-DBC3-632A-0767-089A35F20850}"/>
              </a:ext>
            </a:extLst>
          </p:cNvPr>
          <p:cNvPicPr>
            <a:picLocks noChangeAspect="1"/>
          </p:cNvPicPr>
          <p:nvPr/>
        </p:nvPicPr>
        <p:blipFill>
          <a:blip r:embed="rId3"/>
          <a:stretch>
            <a:fillRect/>
          </a:stretch>
        </p:blipFill>
        <p:spPr>
          <a:xfrm>
            <a:off x="6121673" y="1365596"/>
            <a:ext cx="5365115" cy="3213100"/>
          </a:xfrm>
          <a:prstGeom prst="rect">
            <a:avLst/>
          </a:prstGeom>
          <a:noFill/>
          <a:ln>
            <a:noFill/>
          </a:ln>
        </p:spPr>
      </p:pic>
    </p:spTree>
    <p:extLst>
      <p:ext uri="{BB962C8B-B14F-4D97-AF65-F5344CB8AC3E}">
        <p14:creationId xmlns:p14="http://schemas.microsoft.com/office/powerpoint/2010/main" val="1397057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PP WINDOW (FRONT)">
            <a:extLst>
              <a:ext uri="{FF2B5EF4-FFF2-40B4-BE49-F238E27FC236}">
                <a16:creationId xmlns:a16="http://schemas.microsoft.com/office/drawing/2014/main" id="{E90F08CE-D1B0-20E4-E4C2-3F4A9514EE8B}"/>
              </a:ext>
            </a:extLst>
          </p:cNvPr>
          <p:cNvGrpSpPr/>
          <p:nvPr/>
        </p:nvGrpSpPr>
        <p:grpSpPr>
          <a:xfrm>
            <a:off x="318884" y="334617"/>
            <a:ext cx="11502887" cy="6188766"/>
            <a:chOff x="344557" y="334618"/>
            <a:chExt cx="11502887" cy="6188766"/>
          </a:xfrm>
        </p:grpSpPr>
        <p:sp>
          <p:nvSpPr>
            <p:cNvPr id="3" name="Rectangle 2">
              <a:extLst>
                <a:ext uri="{FF2B5EF4-FFF2-40B4-BE49-F238E27FC236}">
                  <a16:creationId xmlns:a16="http://schemas.microsoft.com/office/drawing/2014/main" id="{F6B87D87-AFA5-DA94-D82D-EB9E49FCFDCF}"/>
                </a:ext>
              </a:extLst>
            </p:cNvPr>
            <p:cNvSpPr/>
            <p:nvPr/>
          </p:nvSpPr>
          <p:spPr>
            <a:xfrm>
              <a:off x="344557" y="334619"/>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3126CE4-F670-418B-A9AD-91C211746B49}"/>
                </a:ext>
              </a:extLst>
            </p:cNvPr>
            <p:cNvSpPr/>
            <p:nvPr/>
          </p:nvSpPr>
          <p:spPr>
            <a:xfrm>
              <a:off x="344557" y="334618"/>
              <a:ext cx="11502886" cy="434008"/>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EA0202FA-655C-B8D2-7A16-0514E6757546}"/>
                </a:ext>
              </a:extLst>
            </p:cNvPr>
            <p:cNvGrpSpPr/>
            <p:nvPr/>
          </p:nvGrpSpPr>
          <p:grpSpPr>
            <a:xfrm>
              <a:off x="486382" y="464073"/>
              <a:ext cx="175098" cy="175098"/>
              <a:chOff x="2256816" y="1157591"/>
              <a:chExt cx="447474" cy="447473"/>
            </a:xfrm>
          </p:grpSpPr>
          <p:cxnSp>
            <p:nvCxnSpPr>
              <p:cNvPr id="9" name="Straight Connector 8">
                <a:extLst>
                  <a:ext uri="{FF2B5EF4-FFF2-40B4-BE49-F238E27FC236}">
                    <a16:creationId xmlns:a16="http://schemas.microsoft.com/office/drawing/2014/main" id="{E32AAFA4-D4BB-7A12-0A82-A85AC40142C6}"/>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500328-69F9-C095-F89C-E38A4E191DA9}"/>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0DFF4E1D-2E71-6992-CD18-D330C5E37DAD}"/>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BDB97D8-62DC-5C97-F219-922EB24C1813}"/>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3E0180B-9F60-BB33-FC20-CFD877B0126D}"/>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1" name="Picture 10">
            <a:extLst>
              <a:ext uri="{FF2B5EF4-FFF2-40B4-BE49-F238E27FC236}">
                <a16:creationId xmlns:a16="http://schemas.microsoft.com/office/drawing/2014/main" id="{0D642321-2178-FAF6-0CAE-BCA5B09A3C61}"/>
              </a:ext>
            </a:extLst>
          </p:cNvPr>
          <p:cNvPicPr>
            <a:picLocks noChangeAspect="1"/>
          </p:cNvPicPr>
          <p:nvPr/>
        </p:nvPicPr>
        <p:blipFill>
          <a:blip r:embed="rId2"/>
          <a:stretch>
            <a:fillRect/>
          </a:stretch>
        </p:blipFill>
        <p:spPr>
          <a:xfrm>
            <a:off x="370229" y="1337201"/>
            <a:ext cx="5700098" cy="3492500"/>
          </a:xfrm>
          <a:prstGeom prst="rect">
            <a:avLst/>
          </a:prstGeom>
          <a:noFill/>
          <a:ln>
            <a:noFill/>
          </a:ln>
        </p:spPr>
      </p:pic>
      <p:sp>
        <p:nvSpPr>
          <p:cNvPr id="13" name="TextBox 12">
            <a:extLst>
              <a:ext uri="{FF2B5EF4-FFF2-40B4-BE49-F238E27FC236}">
                <a16:creationId xmlns:a16="http://schemas.microsoft.com/office/drawing/2014/main" id="{B148ECFB-4FD5-ADC7-2C5B-E8F26203FF2D}"/>
              </a:ext>
            </a:extLst>
          </p:cNvPr>
          <p:cNvSpPr txBox="1"/>
          <p:nvPr/>
        </p:nvSpPr>
        <p:spPr>
          <a:xfrm>
            <a:off x="318884" y="802087"/>
            <a:ext cx="6094476" cy="369332"/>
          </a:xfrm>
          <a:prstGeom prst="rect">
            <a:avLst/>
          </a:prstGeom>
          <a:noFill/>
        </p:spPr>
        <p:txBody>
          <a:bodyPr wrap="square">
            <a:spAutoFit/>
          </a:bodyPr>
          <a:lstStyle/>
          <a:p>
            <a:r>
              <a:rPr lang="fr-FR" sz="1800" dirty="0" err="1">
                <a:solidFill>
                  <a:srgbClr val="000000"/>
                </a:solidFill>
                <a:effectLst/>
                <a:latin typeface="Arial" panose="020B0604020202020204" pitchFamily="34" charset="0"/>
                <a:ea typeface="Calibri" panose="020F0502020204030204" pitchFamily="34" charset="0"/>
              </a:rPr>
              <a:t>Giao</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diện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nhà</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cung</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cấp</a:t>
            </a:r>
            <a:endParaRPr lang="en-US" dirty="0"/>
          </a:p>
        </p:txBody>
      </p:sp>
      <p:sp>
        <p:nvSpPr>
          <p:cNvPr id="15" name="TextBox 14">
            <a:extLst>
              <a:ext uri="{FF2B5EF4-FFF2-40B4-BE49-F238E27FC236}">
                <a16:creationId xmlns:a16="http://schemas.microsoft.com/office/drawing/2014/main" id="{97E043EF-9413-C582-0D9E-980296995DBF}"/>
              </a:ext>
            </a:extLst>
          </p:cNvPr>
          <p:cNvSpPr txBox="1"/>
          <p:nvPr/>
        </p:nvSpPr>
        <p:spPr>
          <a:xfrm>
            <a:off x="6121424" y="785356"/>
            <a:ext cx="6094476" cy="369332"/>
          </a:xfrm>
          <a:prstGeom prst="rect">
            <a:avLst/>
          </a:prstGeom>
          <a:noFill/>
        </p:spPr>
        <p:txBody>
          <a:bodyPr wrap="square">
            <a:spAutoFit/>
          </a:bodyPr>
          <a:lstStyle/>
          <a:p>
            <a:r>
              <a:rPr lang="fr-FR" sz="1800" dirty="0" err="1">
                <a:solidFill>
                  <a:srgbClr val="000000"/>
                </a:solidFill>
                <a:effectLst/>
                <a:latin typeface="Arial" panose="020B0604020202020204" pitchFamily="34" charset="0"/>
                <a:ea typeface="Calibri" panose="020F0502020204030204" pitchFamily="34" charset="0"/>
              </a:rPr>
              <a:t>Giao</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diện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tài</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khoản</a:t>
            </a:r>
            <a:r>
              <a:rPr lang="fr-FR" sz="1800" dirty="0">
                <a:solidFill>
                  <a:srgbClr val="000000"/>
                </a:solidFill>
                <a:effectLst/>
                <a:latin typeface="Arial" panose="020B0604020202020204" pitchFamily="34" charset="0"/>
                <a:ea typeface="Calibri" panose="020F0502020204030204" pitchFamily="34" charset="0"/>
              </a:rPr>
              <a:t> </a:t>
            </a:r>
            <a:endParaRPr lang="en-US" dirty="0"/>
          </a:p>
        </p:txBody>
      </p:sp>
      <p:pic>
        <p:nvPicPr>
          <p:cNvPr id="16" name="Picture 15">
            <a:extLst>
              <a:ext uri="{FF2B5EF4-FFF2-40B4-BE49-F238E27FC236}">
                <a16:creationId xmlns:a16="http://schemas.microsoft.com/office/drawing/2014/main" id="{E8F473DF-B96C-055A-B3F6-EFEAB835BEB4}"/>
              </a:ext>
            </a:extLst>
          </p:cNvPr>
          <p:cNvPicPr>
            <a:picLocks noChangeAspect="1"/>
          </p:cNvPicPr>
          <p:nvPr/>
        </p:nvPicPr>
        <p:blipFill>
          <a:blip r:embed="rId3"/>
          <a:stretch>
            <a:fillRect/>
          </a:stretch>
        </p:blipFill>
        <p:spPr>
          <a:xfrm>
            <a:off x="6094219" y="1219363"/>
            <a:ext cx="5703659" cy="3492500"/>
          </a:xfrm>
          <a:prstGeom prst="rect">
            <a:avLst/>
          </a:prstGeom>
          <a:noFill/>
          <a:ln>
            <a:noFill/>
          </a:ln>
        </p:spPr>
      </p:pic>
    </p:spTree>
    <p:extLst>
      <p:ext uri="{BB962C8B-B14F-4D97-AF65-F5344CB8AC3E}">
        <p14:creationId xmlns:p14="http://schemas.microsoft.com/office/powerpoint/2010/main" val="767325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PP WINDOW (FRONT)">
            <a:extLst>
              <a:ext uri="{FF2B5EF4-FFF2-40B4-BE49-F238E27FC236}">
                <a16:creationId xmlns:a16="http://schemas.microsoft.com/office/drawing/2014/main" id="{DB102C32-9BBC-9DC5-2CEE-1443555B5131}"/>
              </a:ext>
            </a:extLst>
          </p:cNvPr>
          <p:cNvGrpSpPr/>
          <p:nvPr/>
        </p:nvGrpSpPr>
        <p:grpSpPr>
          <a:xfrm>
            <a:off x="318884" y="334617"/>
            <a:ext cx="11502887" cy="6188766"/>
            <a:chOff x="344557" y="334618"/>
            <a:chExt cx="11502887" cy="6188766"/>
          </a:xfrm>
        </p:grpSpPr>
        <p:sp>
          <p:nvSpPr>
            <p:cNvPr id="5" name="Rectangle 4">
              <a:extLst>
                <a:ext uri="{FF2B5EF4-FFF2-40B4-BE49-F238E27FC236}">
                  <a16:creationId xmlns:a16="http://schemas.microsoft.com/office/drawing/2014/main" id="{E510FEDA-25E9-8BC8-84D6-10A3CB18DC31}"/>
                </a:ext>
              </a:extLst>
            </p:cNvPr>
            <p:cNvSpPr/>
            <p:nvPr/>
          </p:nvSpPr>
          <p:spPr>
            <a:xfrm>
              <a:off x="344557" y="334619"/>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BCB7940-897B-1F9E-2898-6B69950D3C59}"/>
                </a:ext>
              </a:extLst>
            </p:cNvPr>
            <p:cNvSpPr/>
            <p:nvPr/>
          </p:nvSpPr>
          <p:spPr>
            <a:xfrm>
              <a:off x="344557" y="334618"/>
              <a:ext cx="11502886" cy="43400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5F0C2CC2-3723-B91A-F57D-DE21F9BE7E52}"/>
                </a:ext>
              </a:extLst>
            </p:cNvPr>
            <p:cNvGrpSpPr/>
            <p:nvPr/>
          </p:nvGrpSpPr>
          <p:grpSpPr>
            <a:xfrm>
              <a:off x="486382" y="464073"/>
              <a:ext cx="175098" cy="175098"/>
              <a:chOff x="2256816" y="1157591"/>
              <a:chExt cx="447474" cy="447473"/>
            </a:xfrm>
          </p:grpSpPr>
          <p:cxnSp>
            <p:nvCxnSpPr>
              <p:cNvPr id="11" name="Straight Connector 10">
                <a:extLst>
                  <a:ext uri="{FF2B5EF4-FFF2-40B4-BE49-F238E27FC236}">
                    <a16:creationId xmlns:a16="http://schemas.microsoft.com/office/drawing/2014/main" id="{243AE993-D70C-E61B-E915-B7A15E65E47B}"/>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78EAB4-BA82-7BEA-2B58-E8C35CF702F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DA7809A1-D796-607D-C03F-10E7AF546376}"/>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45EF65-E723-943B-A643-E40B65314821}"/>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820A108-C615-FB40-5314-EDBDE4F330B3}"/>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TextBox 13">
            <a:extLst>
              <a:ext uri="{FF2B5EF4-FFF2-40B4-BE49-F238E27FC236}">
                <a16:creationId xmlns:a16="http://schemas.microsoft.com/office/drawing/2014/main" id="{42149BED-233E-0454-CE5E-3EA5CF3B3A8F}"/>
              </a:ext>
            </a:extLst>
          </p:cNvPr>
          <p:cNvSpPr txBox="1"/>
          <p:nvPr/>
        </p:nvSpPr>
        <p:spPr>
          <a:xfrm>
            <a:off x="318883" y="768624"/>
            <a:ext cx="6094476" cy="458074"/>
          </a:xfrm>
          <a:prstGeom prst="rect">
            <a:avLst/>
          </a:prstGeom>
          <a:noFill/>
        </p:spPr>
        <p:txBody>
          <a:bodyPr wrap="square">
            <a:spAutoFit/>
          </a:bodyPr>
          <a:lstStyle/>
          <a:p>
            <a:pPr>
              <a:lnSpc>
                <a:spcPct val="150000"/>
              </a:lnSpc>
            </a:pPr>
            <a:r>
              <a:rPr lang="fr-FR" sz="1800" b="1" u="sng" dirty="0" err="1">
                <a:solidFill>
                  <a:srgbClr val="000000"/>
                </a:solidFill>
                <a:effectLst/>
                <a:latin typeface="Times New Roman" panose="02020603050405020304" pitchFamily="18" charset="0"/>
                <a:ea typeface="Times New Roman" panose="02020603050405020304" pitchFamily="18" charset="0"/>
              </a:rPr>
              <a:t>Giao</a:t>
            </a:r>
            <a:r>
              <a:rPr lang="fr-FR" sz="1800" b="1" u="sng" dirty="0">
                <a:solidFill>
                  <a:srgbClr val="000000"/>
                </a:solidFill>
                <a:effectLst/>
                <a:latin typeface="Times New Roman" panose="02020603050405020304" pitchFamily="18" charset="0"/>
                <a:ea typeface="Times New Roman" panose="02020603050405020304" pitchFamily="18" charset="0"/>
              </a:rPr>
              <a:t> </a:t>
            </a:r>
            <a:r>
              <a:rPr lang="fr-FR" sz="1800" b="1" u="sng" dirty="0" err="1">
                <a:solidFill>
                  <a:srgbClr val="000000"/>
                </a:solidFill>
                <a:effectLst/>
                <a:latin typeface="Times New Roman" panose="02020603050405020304" pitchFamily="18" charset="0"/>
                <a:ea typeface="Times New Roman" panose="02020603050405020304" pitchFamily="18" charset="0"/>
              </a:rPr>
              <a:t>diện</a:t>
            </a:r>
            <a:r>
              <a:rPr lang="fr-FR" sz="1800" b="1" u="sng" dirty="0">
                <a:solidFill>
                  <a:srgbClr val="000000"/>
                </a:solidFill>
                <a:effectLst/>
                <a:latin typeface="Times New Roman" panose="02020603050405020304" pitchFamily="18" charset="0"/>
                <a:ea typeface="Times New Roman" panose="02020603050405020304" pitchFamily="18" charset="0"/>
              </a:rPr>
              <a:t> </a:t>
            </a:r>
            <a:r>
              <a:rPr lang="fr-FR" sz="1800" b="1" u="sng" dirty="0" err="1">
                <a:solidFill>
                  <a:srgbClr val="000000"/>
                </a:solidFill>
                <a:effectLst/>
                <a:latin typeface="Times New Roman" panose="02020603050405020304" pitchFamily="18" charset="0"/>
                <a:ea typeface="Times New Roman" panose="02020603050405020304" pitchFamily="18" charset="0"/>
              </a:rPr>
              <a:t>quyền</a:t>
            </a:r>
            <a:endParaRPr lang="en-US" sz="1800" b="1" u="sng" dirty="0">
              <a:solidFill>
                <a:srgbClr val="7030A0"/>
              </a:solidFill>
              <a:effectLst/>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7A89B999-C54A-78AE-28E8-3C8F2420AECA}"/>
              </a:ext>
            </a:extLst>
          </p:cNvPr>
          <p:cNvPicPr>
            <a:picLocks noChangeAspect="1"/>
          </p:cNvPicPr>
          <p:nvPr/>
        </p:nvPicPr>
        <p:blipFill>
          <a:blip r:embed="rId2"/>
          <a:stretch>
            <a:fillRect/>
          </a:stretch>
        </p:blipFill>
        <p:spPr>
          <a:xfrm>
            <a:off x="330365" y="1226698"/>
            <a:ext cx="5666337" cy="3509645"/>
          </a:xfrm>
          <a:prstGeom prst="rect">
            <a:avLst/>
          </a:prstGeom>
          <a:noFill/>
          <a:ln>
            <a:noFill/>
          </a:ln>
        </p:spPr>
      </p:pic>
      <p:sp>
        <p:nvSpPr>
          <p:cNvPr id="17" name="TextBox 16">
            <a:extLst>
              <a:ext uri="{FF2B5EF4-FFF2-40B4-BE49-F238E27FC236}">
                <a16:creationId xmlns:a16="http://schemas.microsoft.com/office/drawing/2014/main" id="{0DC7536B-6C53-61F6-040B-DD08F80CFE42}"/>
              </a:ext>
            </a:extLst>
          </p:cNvPr>
          <p:cNvSpPr txBox="1"/>
          <p:nvPr/>
        </p:nvSpPr>
        <p:spPr>
          <a:xfrm>
            <a:off x="6115575" y="857367"/>
            <a:ext cx="6094476" cy="369332"/>
          </a:xfrm>
          <a:prstGeom prst="rect">
            <a:avLst/>
          </a:prstGeom>
          <a:noFill/>
        </p:spPr>
        <p:txBody>
          <a:bodyPr wrap="square">
            <a:spAutoFit/>
          </a:bodyPr>
          <a:lstStyle/>
          <a:p>
            <a:r>
              <a:rPr lang="fr-FR" sz="1800" dirty="0" err="1">
                <a:solidFill>
                  <a:srgbClr val="000000"/>
                </a:solidFill>
                <a:effectLst/>
                <a:latin typeface="Arial" panose="020B0604020202020204" pitchFamily="34" charset="0"/>
                <a:ea typeface="Calibri" panose="020F0502020204030204" pitchFamily="34" charset="0"/>
              </a:rPr>
              <a:t>Giao</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diện</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thống</a:t>
            </a:r>
            <a:r>
              <a:rPr lang="fr-FR" sz="1800" dirty="0">
                <a:solidFill>
                  <a:srgbClr val="000000"/>
                </a:solidFill>
                <a:effectLst/>
                <a:latin typeface="Arial" panose="020B0604020202020204" pitchFamily="34" charset="0"/>
                <a:ea typeface="Calibri" panose="020F0502020204030204" pitchFamily="34" charset="0"/>
              </a:rPr>
              <a:t> </a:t>
            </a:r>
            <a:r>
              <a:rPr lang="fr-FR" sz="1800" dirty="0" err="1">
                <a:solidFill>
                  <a:srgbClr val="000000"/>
                </a:solidFill>
                <a:effectLst/>
                <a:latin typeface="Arial" panose="020B0604020202020204" pitchFamily="34" charset="0"/>
                <a:ea typeface="Calibri" panose="020F0502020204030204" pitchFamily="34" charset="0"/>
              </a:rPr>
              <a:t>kê</a:t>
            </a:r>
            <a:r>
              <a:rPr lang="fr-FR" sz="1800" dirty="0">
                <a:solidFill>
                  <a:srgbClr val="000000"/>
                </a:solidFill>
                <a:effectLst/>
                <a:latin typeface="Arial" panose="020B0604020202020204" pitchFamily="34" charset="0"/>
                <a:ea typeface="Calibri" panose="020F0502020204030204" pitchFamily="34" charset="0"/>
              </a:rPr>
              <a:t> </a:t>
            </a:r>
            <a:endParaRPr lang="en-US" dirty="0"/>
          </a:p>
        </p:txBody>
      </p:sp>
      <p:pic>
        <p:nvPicPr>
          <p:cNvPr id="18" name="Picture 17">
            <a:extLst>
              <a:ext uri="{FF2B5EF4-FFF2-40B4-BE49-F238E27FC236}">
                <a16:creationId xmlns:a16="http://schemas.microsoft.com/office/drawing/2014/main" id="{BE067712-104F-EDF8-F9AD-B44CD95AA7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996703" y="1202631"/>
            <a:ext cx="5760720" cy="3456305"/>
          </a:xfrm>
          <a:prstGeom prst="rect">
            <a:avLst/>
          </a:prstGeom>
          <a:noFill/>
          <a:ln>
            <a:noFill/>
          </a:ln>
        </p:spPr>
      </p:pic>
    </p:spTree>
    <p:extLst>
      <p:ext uri="{BB962C8B-B14F-4D97-AF65-F5344CB8AC3E}">
        <p14:creationId xmlns:p14="http://schemas.microsoft.com/office/powerpoint/2010/main" val="2915142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1" name="DIRTY WHITE RECTANGLE">
            <a:extLst>
              <a:ext uri="{FF2B5EF4-FFF2-40B4-BE49-F238E27FC236}">
                <a16:creationId xmlns:a16="http://schemas.microsoft.com/office/drawing/2014/main" id="{9B3B6E34-C575-47AF-9A33-41AE0CADE0BF}"/>
              </a:ext>
            </a:extLst>
          </p:cNvPr>
          <p:cNvSpPr/>
          <p:nvPr/>
        </p:nvSpPr>
        <p:spPr>
          <a:xfrm>
            <a:off x="6096000" y="0"/>
            <a:ext cx="6096000" cy="6858000"/>
          </a:xfrm>
          <a:prstGeom prst="rect">
            <a:avLst/>
          </a:prstGeom>
          <a:solidFill>
            <a:srgbClr val="F8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0" name="ARM W/ PHONE">
            <a:extLst>
              <a:ext uri="{FF2B5EF4-FFF2-40B4-BE49-F238E27FC236}">
                <a16:creationId xmlns:a16="http://schemas.microsoft.com/office/drawing/2014/main" id="{9D104F78-BF31-4466-AA62-016B25AE5387}"/>
              </a:ext>
            </a:extLst>
          </p:cNvPr>
          <p:cNvGrpSpPr/>
          <p:nvPr/>
        </p:nvGrpSpPr>
        <p:grpSpPr>
          <a:xfrm>
            <a:off x="-4269869" y="7621988"/>
            <a:ext cx="11363153" cy="3652967"/>
            <a:chOff x="-4269869" y="7621988"/>
            <a:chExt cx="11363153" cy="3652967"/>
          </a:xfrm>
        </p:grpSpPr>
        <p:sp>
          <p:nvSpPr>
            <p:cNvPr id="3" name="Rectangle 1">
              <a:extLst>
                <a:ext uri="{FF2B5EF4-FFF2-40B4-BE49-F238E27FC236}">
                  <a16:creationId xmlns:a16="http://schemas.microsoft.com/office/drawing/2014/main" id="{FAE670D7-388B-48C8-AAFD-C03F79237075}"/>
                </a:ext>
              </a:extLst>
            </p:cNvPr>
            <p:cNvSpPr/>
            <p:nvPr/>
          </p:nvSpPr>
          <p:spPr>
            <a:xfrm rot="4733547">
              <a:off x="1607251" y="7950367"/>
              <a:ext cx="3267521" cy="3168854"/>
            </a:xfrm>
            <a:custGeom>
              <a:avLst/>
              <a:gdLst>
                <a:gd name="connsiteX0" fmla="*/ 0 w 2038516"/>
                <a:gd name="connsiteY0" fmla="*/ 0 h 2169584"/>
                <a:gd name="connsiteX1" fmla="*/ 2038516 w 2038516"/>
                <a:gd name="connsiteY1" fmla="*/ 0 h 2169584"/>
                <a:gd name="connsiteX2" fmla="*/ 2038516 w 2038516"/>
                <a:gd name="connsiteY2" fmla="*/ 2169584 h 2169584"/>
                <a:gd name="connsiteX3" fmla="*/ 0 w 2038516"/>
                <a:gd name="connsiteY3" fmla="*/ 2169584 h 2169584"/>
                <a:gd name="connsiteX4" fmla="*/ 0 w 2038516"/>
                <a:gd name="connsiteY4" fmla="*/ 0 h 2169584"/>
                <a:gd name="connsiteX0" fmla="*/ 0 w 2355364"/>
                <a:gd name="connsiteY0" fmla="*/ 0 h 2172223"/>
                <a:gd name="connsiteX1" fmla="*/ 2355364 w 2355364"/>
                <a:gd name="connsiteY1" fmla="*/ 2639 h 2172223"/>
                <a:gd name="connsiteX2" fmla="*/ 2355364 w 2355364"/>
                <a:gd name="connsiteY2" fmla="*/ 2172223 h 2172223"/>
                <a:gd name="connsiteX3" fmla="*/ 316848 w 2355364"/>
                <a:gd name="connsiteY3" fmla="*/ 2172223 h 2172223"/>
                <a:gd name="connsiteX4" fmla="*/ 0 w 2355364"/>
                <a:gd name="connsiteY4" fmla="*/ 0 h 2172223"/>
                <a:gd name="connsiteX0" fmla="*/ 0 w 2355364"/>
                <a:gd name="connsiteY0" fmla="*/ 0 h 2172223"/>
                <a:gd name="connsiteX1" fmla="*/ 2355364 w 2355364"/>
                <a:gd name="connsiteY1" fmla="*/ 2639 h 2172223"/>
                <a:gd name="connsiteX2" fmla="*/ 2355364 w 2355364"/>
                <a:gd name="connsiteY2" fmla="*/ 2172223 h 2172223"/>
                <a:gd name="connsiteX3" fmla="*/ 316848 w 2355364"/>
                <a:gd name="connsiteY3" fmla="*/ 2172223 h 2172223"/>
                <a:gd name="connsiteX4" fmla="*/ 0 w 2355364"/>
                <a:gd name="connsiteY4" fmla="*/ 0 h 2172223"/>
                <a:gd name="connsiteX0" fmla="*/ 0 w 2355364"/>
                <a:gd name="connsiteY0" fmla="*/ 0 h 2418829"/>
                <a:gd name="connsiteX1" fmla="*/ 2355364 w 2355364"/>
                <a:gd name="connsiteY1" fmla="*/ 2639 h 2418829"/>
                <a:gd name="connsiteX2" fmla="*/ 2355364 w 2355364"/>
                <a:gd name="connsiteY2" fmla="*/ 2172223 h 2418829"/>
                <a:gd name="connsiteX3" fmla="*/ 343166 w 2355364"/>
                <a:gd name="connsiteY3" fmla="*/ 2418829 h 2418829"/>
                <a:gd name="connsiteX4" fmla="*/ 0 w 2355364"/>
                <a:gd name="connsiteY4" fmla="*/ 0 h 2418829"/>
                <a:gd name="connsiteX0" fmla="*/ 0 w 2355364"/>
                <a:gd name="connsiteY0" fmla="*/ 0 h 2418829"/>
                <a:gd name="connsiteX1" fmla="*/ 2355364 w 2355364"/>
                <a:gd name="connsiteY1" fmla="*/ 2639 h 2418829"/>
                <a:gd name="connsiteX2" fmla="*/ 2355364 w 2355364"/>
                <a:gd name="connsiteY2" fmla="*/ 2172223 h 2418829"/>
                <a:gd name="connsiteX3" fmla="*/ 343166 w 2355364"/>
                <a:gd name="connsiteY3" fmla="*/ 2418829 h 2418829"/>
                <a:gd name="connsiteX4" fmla="*/ 0 w 2355364"/>
                <a:gd name="connsiteY4" fmla="*/ 0 h 2418829"/>
                <a:gd name="connsiteX0" fmla="*/ 0 w 3159447"/>
                <a:gd name="connsiteY0" fmla="*/ 0 h 2418829"/>
                <a:gd name="connsiteX1" fmla="*/ 3159447 w 3159447"/>
                <a:gd name="connsiteY1" fmla="*/ 1137044 h 2418829"/>
                <a:gd name="connsiteX2" fmla="*/ 2355364 w 3159447"/>
                <a:gd name="connsiteY2" fmla="*/ 2172223 h 2418829"/>
                <a:gd name="connsiteX3" fmla="*/ 343166 w 3159447"/>
                <a:gd name="connsiteY3" fmla="*/ 2418829 h 2418829"/>
                <a:gd name="connsiteX4" fmla="*/ 0 w 3159447"/>
                <a:gd name="connsiteY4" fmla="*/ 0 h 2418829"/>
                <a:gd name="connsiteX0" fmla="*/ 0 w 3159447"/>
                <a:gd name="connsiteY0" fmla="*/ 0 h 2791781"/>
                <a:gd name="connsiteX1" fmla="*/ 3159447 w 3159447"/>
                <a:gd name="connsiteY1" fmla="*/ 1137044 h 2791781"/>
                <a:gd name="connsiteX2" fmla="*/ 1907303 w 3159447"/>
                <a:gd name="connsiteY2" fmla="*/ 2791781 h 2791781"/>
                <a:gd name="connsiteX3" fmla="*/ 343166 w 3159447"/>
                <a:gd name="connsiteY3" fmla="*/ 2418829 h 2791781"/>
                <a:gd name="connsiteX4" fmla="*/ 0 w 3159447"/>
                <a:gd name="connsiteY4" fmla="*/ 0 h 2791781"/>
                <a:gd name="connsiteX0" fmla="*/ 0 w 3159447"/>
                <a:gd name="connsiteY0" fmla="*/ 0 h 2791781"/>
                <a:gd name="connsiteX1" fmla="*/ 3159447 w 3159447"/>
                <a:gd name="connsiteY1" fmla="*/ 1137044 h 2791781"/>
                <a:gd name="connsiteX2" fmla="*/ 1907303 w 3159447"/>
                <a:gd name="connsiteY2" fmla="*/ 2791781 h 2791781"/>
                <a:gd name="connsiteX3" fmla="*/ 343166 w 3159447"/>
                <a:gd name="connsiteY3" fmla="*/ 2418829 h 2791781"/>
                <a:gd name="connsiteX4" fmla="*/ 0 w 3159447"/>
                <a:gd name="connsiteY4" fmla="*/ 0 h 2791781"/>
                <a:gd name="connsiteX0" fmla="*/ 0 w 3159447"/>
                <a:gd name="connsiteY0" fmla="*/ 0 h 2791781"/>
                <a:gd name="connsiteX1" fmla="*/ 3159447 w 3159447"/>
                <a:gd name="connsiteY1" fmla="*/ 1137044 h 2791781"/>
                <a:gd name="connsiteX2" fmla="*/ 1907303 w 3159447"/>
                <a:gd name="connsiteY2" fmla="*/ 2791781 h 2791781"/>
                <a:gd name="connsiteX3" fmla="*/ 343166 w 3159447"/>
                <a:gd name="connsiteY3" fmla="*/ 2418829 h 2791781"/>
                <a:gd name="connsiteX4" fmla="*/ 0 w 3159447"/>
                <a:gd name="connsiteY4" fmla="*/ 0 h 2791781"/>
                <a:gd name="connsiteX0" fmla="*/ 0 w 3267521"/>
                <a:gd name="connsiteY0" fmla="*/ 0 h 2791781"/>
                <a:gd name="connsiteX1" fmla="*/ 3267521 w 3267521"/>
                <a:gd name="connsiteY1" fmla="*/ 603655 h 2791781"/>
                <a:gd name="connsiteX2" fmla="*/ 1907303 w 3267521"/>
                <a:gd name="connsiteY2" fmla="*/ 2791781 h 2791781"/>
                <a:gd name="connsiteX3" fmla="*/ 343166 w 3267521"/>
                <a:gd name="connsiteY3" fmla="*/ 2418829 h 2791781"/>
                <a:gd name="connsiteX4" fmla="*/ 0 w 3267521"/>
                <a:gd name="connsiteY4" fmla="*/ 0 h 2791781"/>
                <a:gd name="connsiteX0" fmla="*/ 0 w 3267521"/>
                <a:gd name="connsiteY0" fmla="*/ 0 h 2791781"/>
                <a:gd name="connsiteX1" fmla="*/ 3267521 w 3267521"/>
                <a:gd name="connsiteY1" fmla="*/ 603655 h 2791781"/>
                <a:gd name="connsiteX2" fmla="*/ 1907303 w 3267521"/>
                <a:gd name="connsiteY2" fmla="*/ 2791781 h 2791781"/>
                <a:gd name="connsiteX3" fmla="*/ 343166 w 3267521"/>
                <a:gd name="connsiteY3" fmla="*/ 2418829 h 2791781"/>
                <a:gd name="connsiteX4" fmla="*/ 0 w 3267521"/>
                <a:gd name="connsiteY4" fmla="*/ 0 h 2791781"/>
                <a:gd name="connsiteX0" fmla="*/ 0 w 3267521"/>
                <a:gd name="connsiteY0" fmla="*/ 182678 h 2974459"/>
                <a:gd name="connsiteX1" fmla="*/ 482594 w 3267521"/>
                <a:gd name="connsiteY1" fmla="*/ 3545 h 2974459"/>
                <a:gd name="connsiteX2" fmla="*/ 3267521 w 3267521"/>
                <a:gd name="connsiteY2" fmla="*/ 786333 h 2974459"/>
                <a:gd name="connsiteX3" fmla="*/ 1907303 w 3267521"/>
                <a:gd name="connsiteY3" fmla="*/ 2974459 h 2974459"/>
                <a:gd name="connsiteX4" fmla="*/ 343166 w 3267521"/>
                <a:gd name="connsiteY4" fmla="*/ 2601507 h 2974459"/>
                <a:gd name="connsiteX5" fmla="*/ 0 w 3267521"/>
                <a:gd name="connsiteY5" fmla="*/ 182678 h 2974459"/>
                <a:gd name="connsiteX0" fmla="*/ 0 w 3267521"/>
                <a:gd name="connsiteY0" fmla="*/ 182678 h 2974459"/>
                <a:gd name="connsiteX1" fmla="*/ 482594 w 3267521"/>
                <a:gd name="connsiteY1" fmla="*/ 3545 h 2974459"/>
                <a:gd name="connsiteX2" fmla="*/ 3267521 w 3267521"/>
                <a:gd name="connsiteY2" fmla="*/ 786333 h 2974459"/>
                <a:gd name="connsiteX3" fmla="*/ 1907303 w 3267521"/>
                <a:gd name="connsiteY3" fmla="*/ 2974459 h 2974459"/>
                <a:gd name="connsiteX4" fmla="*/ 343166 w 3267521"/>
                <a:gd name="connsiteY4" fmla="*/ 2601507 h 2974459"/>
                <a:gd name="connsiteX5" fmla="*/ 0 w 3267521"/>
                <a:gd name="connsiteY5" fmla="*/ 182678 h 2974459"/>
                <a:gd name="connsiteX0" fmla="*/ 0 w 3267521"/>
                <a:gd name="connsiteY0" fmla="*/ 181037 h 2972818"/>
                <a:gd name="connsiteX1" fmla="*/ 574863 w 3267521"/>
                <a:gd name="connsiteY1" fmla="*/ 3568 h 2972818"/>
                <a:gd name="connsiteX2" fmla="*/ 3267521 w 3267521"/>
                <a:gd name="connsiteY2" fmla="*/ 784692 h 2972818"/>
                <a:gd name="connsiteX3" fmla="*/ 1907303 w 3267521"/>
                <a:gd name="connsiteY3" fmla="*/ 2972818 h 2972818"/>
                <a:gd name="connsiteX4" fmla="*/ 343166 w 3267521"/>
                <a:gd name="connsiteY4" fmla="*/ 2599866 h 2972818"/>
                <a:gd name="connsiteX5" fmla="*/ 0 w 3267521"/>
                <a:gd name="connsiteY5" fmla="*/ 181037 h 2972818"/>
                <a:gd name="connsiteX0" fmla="*/ 0 w 3267521"/>
                <a:gd name="connsiteY0" fmla="*/ 181037 h 2972818"/>
                <a:gd name="connsiteX1" fmla="*/ 574863 w 3267521"/>
                <a:gd name="connsiteY1" fmla="*/ 3568 h 2972818"/>
                <a:gd name="connsiteX2" fmla="*/ 3267521 w 3267521"/>
                <a:gd name="connsiteY2" fmla="*/ 784692 h 2972818"/>
                <a:gd name="connsiteX3" fmla="*/ 1907303 w 3267521"/>
                <a:gd name="connsiteY3" fmla="*/ 2972818 h 2972818"/>
                <a:gd name="connsiteX4" fmla="*/ 343166 w 3267521"/>
                <a:gd name="connsiteY4" fmla="*/ 2599866 h 2972818"/>
                <a:gd name="connsiteX5" fmla="*/ 0 w 3267521"/>
                <a:gd name="connsiteY5" fmla="*/ 181037 h 2972818"/>
                <a:gd name="connsiteX0" fmla="*/ 0 w 3267521"/>
                <a:gd name="connsiteY0" fmla="*/ 384961 h 3176742"/>
                <a:gd name="connsiteX1" fmla="*/ 612412 w 3267521"/>
                <a:gd name="connsiteY1" fmla="*/ 2033 h 3176742"/>
                <a:gd name="connsiteX2" fmla="*/ 3267521 w 3267521"/>
                <a:gd name="connsiteY2" fmla="*/ 988616 h 3176742"/>
                <a:gd name="connsiteX3" fmla="*/ 1907303 w 3267521"/>
                <a:gd name="connsiteY3" fmla="*/ 3176742 h 3176742"/>
                <a:gd name="connsiteX4" fmla="*/ 343166 w 3267521"/>
                <a:gd name="connsiteY4" fmla="*/ 2803790 h 3176742"/>
                <a:gd name="connsiteX5" fmla="*/ 0 w 3267521"/>
                <a:gd name="connsiteY5" fmla="*/ 384961 h 3176742"/>
                <a:gd name="connsiteX0" fmla="*/ 0 w 3267521"/>
                <a:gd name="connsiteY0" fmla="*/ 384961 h 3176742"/>
                <a:gd name="connsiteX1" fmla="*/ 612412 w 3267521"/>
                <a:gd name="connsiteY1" fmla="*/ 2033 h 3176742"/>
                <a:gd name="connsiteX2" fmla="*/ 3267521 w 3267521"/>
                <a:gd name="connsiteY2" fmla="*/ 988616 h 3176742"/>
                <a:gd name="connsiteX3" fmla="*/ 1907303 w 3267521"/>
                <a:gd name="connsiteY3" fmla="*/ 3176742 h 3176742"/>
                <a:gd name="connsiteX4" fmla="*/ 343166 w 3267521"/>
                <a:gd name="connsiteY4" fmla="*/ 2803790 h 3176742"/>
                <a:gd name="connsiteX5" fmla="*/ 0 w 3267521"/>
                <a:gd name="connsiteY5" fmla="*/ 384961 h 3176742"/>
                <a:gd name="connsiteX0" fmla="*/ 0 w 3267521"/>
                <a:gd name="connsiteY0" fmla="*/ 384961 h 3176742"/>
                <a:gd name="connsiteX1" fmla="*/ 612412 w 3267521"/>
                <a:gd name="connsiteY1" fmla="*/ 2033 h 3176742"/>
                <a:gd name="connsiteX2" fmla="*/ 3267521 w 3267521"/>
                <a:gd name="connsiteY2" fmla="*/ 988616 h 3176742"/>
                <a:gd name="connsiteX3" fmla="*/ 1907303 w 3267521"/>
                <a:gd name="connsiteY3" fmla="*/ 3176742 h 3176742"/>
                <a:gd name="connsiteX4" fmla="*/ 343166 w 3267521"/>
                <a:gd name="connsiteY4" fmla="*/ 2803790 h 3176742"/>
                <a:gd name="connsiteX5" fmla="*/ 0 w 3267521"/>
                <a:gd name="connsiteY5" fmla="*/ 384961 h 3176742"/>
                <a:gd name="connsiteX0" fmla="*/ 0 w 3267521"/>
                <a:gd name="connsiteY0" fmla="*/ 384961 h 3176742"/>
                <a:gd name="connsiteX1" fmla="*/ 612412 w 3267521"/>
                <a:gd name="connsiteY1" fmla="*/ 2033 h 3176742"/>
                <a:gd name="connsiteX2" fmla="*/ 3267521 w 3267521"/>
                <a:gd name="connsiteY2" fmla="*/ 988616 h 3176742"/>
                <a:gd name="connsiteX3" fmla="*/ 1907303 w 3267521"/>
                <a:gd name="connsiteY3" fmla="*/ 3176742 h 3176742"/>
                <a:gd name="connsiteX4" fmla="*/ 343166 w 3267521"/>
                <a:gd name="connsiteY4" fmla="*/ 2803790 h 3176742"/>
                <a:gd name="connsiteX5" fmla="*/ 0 w 3267521"/>
                <a:gd name="connsiteY5" fmla="*/ 384961 h 3176742"/>
                <a:gd name="connsiteX0" fmla="*/ 0 w 3267521"/>
                <a:gd name="connsiteY0" fmla="*/ 384961 h 3168854"/>
                <a:gd name="connsiteX1" fmla="*/ 612412 w 3267521"/>
                <a:gd name="connsiteY1" fmla="*/ 2033 h 3168854"/>
                <a:gd name="connsiteX2" fmla="*/ 3267521 w 3267521"/>
                <a:gd name="connsiteY2" fmla="*/ 988616 h 3168854"/>
                <a:gd name="connsiteX3" fmla="*/ 1867126 w 3267521"/>
                <a:gd name="connsiteY3" fmla="*/ 3168854 h 3168854"/>
                <a:gd name="connsiteX4" fmla="*/ 343166 w 3267521"/>
                <a:gd name="connsiteY4" fmla="*/ 2803790 h 3168854"/>
                <a:gd name="connsiteX5" fmla="*/ 0 w 3267521"/>
                <a:gd name="connsiteY5" fmla="*/ 384961 h 316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7521" h="3168854">
                  <a:moveTo>
                    <a:pt x="0" y="384961"/>
                  </a:moveTo>
                  <a:cubicBezTo>
                    <a:pt x="180674" y="420983"/>
                    <a:pt x="431738" y="-33989"/>
                    <a:pt x="612412" y="2033"/>
                  </a:cubicBezTo>
                  <a:cubicBezTo>
                    <a:pt x="436518" y="1098355"/>
                    <a:pt x="2339212" y="727687"/>
                    <a:pt x="3267521" y="988616"/>
                  </a:cubicBezTo>
                  <a:cubicBezTo>
                    <a:pt x="3182360" y="1884619"/>
                    <a:pt x="2441199" y="2629330"/>
                    <a:pt x="1867126" y="3168854"/>
                  </a:cubicBezTo>
                  <a:lnTo>
                    <a:pt x="343166" y="2803790"/>
                  </a:lnTo>
                  <a:cubicBezTo>
                    <a:pt x="92495" y="2104792"/>
                    <a:pt x="4754" y="1242590"/>
                    <a:pt x="0" y="384961"/>
                  </a:cubicBezTo>
                  <a:close/>
                </a:path>
              </a:pathLst>
            </a:custGeom>
            <a:solidFill>
              <a:srgbClr val="F8B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024BB3F5-0BD3-4D75-A7FB-9FB4C06E9B01}"/>
                </a:ext>
              </a:extLst>
            </p:cNvPr>
            <p:cNvSpPr/>
            <p:nvPr/>
          </p:nvSpPr>
          <p:spPr>
            <a:xfrm rot="3689449">
              <a:off x="2798998" y="8678235"/>
              <a:ext cx="1665508" cy="1931597"/>
            </a:xfrm>
            <a:prstGeom prst="roundRect">
              <a:avLst>
                <a:gd name="adj" fmla="val 11797"/>
              </a:avLst>
            </a:prstGeom>
            <a:solidFill>
              <a:srgbClr val="F38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E8E65F76-23D6-441F-9CF6-12DF9CA06E59}"/>
                </a:ext>
              </a:extLst>
            </p:cNvPr>
            <p:cNvSpPr/>
            <p:nvPr/>
          </p:nvSpPr>
          <p:spPr>
            <a:xfrm rot="7091757">
              <a:off x="6146060" y="9592840"/>
              <a:ext cx="508000" cy="871567"/>
            </a:xfrm>
            <a:prstGeom prst="roundRect">
              <a:avLst>
                <a:gd name="adj" fmla="val 50000"/>
              </a:avLst>
            </a:prstGeom>
            <a:solidFill>
              <a:srgbClr val="F8B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659F4C28-4E5A-47D4-97E0-83147049CA71}"/>
                </a:ext>
              </a:extLst>
            </p:cNvPr>
            <p:cNvSpPr/>
            <p:nvPr/>
          </p:nvSpPr>
          <p:spPr>
            <a:xfrm rot="3689449">
              <a:off x="3821764" y="7182653"/>
              <a:ext cx="2214880" cy="4328160"/>
            </a:xfrm>
            <a:prstGeom prst="roundRect">
              <a:avLst>
                <a:gd name="adj" fmla="val 11162"/>
              </a:avLst>
            </a:pr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DF8BF46A-C1A3-43D2-9E7D-5C589616EE60}"/>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l="9769" r="9769"/>
            <a:stretch/>
          </p:blipFill>
          <p:spPr>
            <a:xfrm rot="3685387">
              <a:off x="3990940" y="7355314"/>
              <a:ext cx="2088062" cy="3895200"/>
            </a:xfrm>
            <a:prstGeom prst="roundRect">
              <a:avLst>
                <a:gd name="adj" fmla="val 10782"/>
              </a:avLst>
            </a:prstGeom>
          </p:spPr>
        </p:pic>
        <p:sp>
          <p:nvSpPr>
            <p:cNvPr id="8" name="Rectangle: Rounded Corners 7">
              <a:extLst>
                <a:ext uri="{FF2B5EF4-FFF2-40B4-BE49-F238E27FC236}">
                  <a16:creationId xmlns:a16="http://schemas.microsoft.com/office/drawing/2014/main" id="{B778C3D9-B495-4159-9AFA-A25494A5AF64}"/>
                </a:ext>
              </a:extLst>
            </p:cNvPr>
            <p:cNvSpPr/>
            <p:nvPr/>
          </p:nvSpPr>
          <p:spPr>
            <a:xfrm rot="5408475">
              <a:off x="5390277" y="9946728"/>
              <a:ext cx="508000" cy="751840"/>
            </a:xfrm>
            <a:prstGeom prst="roundRect">
              <a:avLst>
                <a:gd name="adj" fmla="val 50000"/>
              </a:avLst>
            </a:prstGeom>
            <a:solidFill>
              <a:srgbClr val="F8B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6655A8DB-9F18-412D-9204-93E5D6336A12}"/>
                </a:ext>
              </a:extLst>
            </p:cNvPr>
            <p:cNvSpPr/>
            <p:nvPr/>
          </p:nvSpPr>
          <p:spPr>
            <a:xfrm rot="5408475">
              <a:off x="4747462" y="10295882"/>
              <a:ext cx="508000" cy="751840"/>
            </a:xfrm>
            <a:prstGeom prst="roundRect">
              <a:avLst>
                <a:gd name="adj" fmla="val 50000"/>
              </a:avLst>
            </a:prstGeom>
            <a:solidFill>
              <a:srgbClr val="F8B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1577A331-89F6-4904-862A-720D5F24BDF9}"/>
                </a:ext>
              </a:extLst>
            </p:cNvPr>
            <p:cNvSpPr/>
            <p:nvPr/>
          </p:nvSpPr>
          <p:spPr>
            <a:xfrm rot="5408475">
              <a:off x="4104646" y="10645035"/>
              <a:ext cx="508000" cy="751840"/>
            </a:xfrm>
            <a:prstGeom prst="roundRect">
              <a:avLst>
                <a:gd name="adj" fmla="val 50000"/>
              </a:avLst>
            </a:prstGeom>
            <a:solidFill>
              <a:srgbClr val="F8B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765271D6-C62A-4413-9976-62CD43A895F1}"/>
                </a:ext>
              </a:extLst>
            </p:cNvPr>
            <p:cNvSpPr/>
            <p:nvPr/>
          </p:nvSpPr>
          <p:spPr>
            <a:xfrm rot="1504400">
              <a:off x="4304641" y="7671092"/>
              <a:ext cx="1157939" cy="609600"/>
            </a:xfrm>
            <a:prstGeom prst="roundRect">
              <a:avLst>
                <a:gd name="adj" fmla="val 50000"/>
              </a:avLst>
            </a:prstGeom>
            <a:solidFill>
              <a:srgbClr val="F8B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0F9F330B-D26A-4334-8D03-7A5F583DDE67}"/>
                </a:ext>
              </a:extLst>
            </p:cNvPr>
            <p:cNvSpPr/>
            <p:nvPr/>
          </p:nvSpPr>
          <p:spPr>
            <a:xfrm rot="20653390">
              <a:off x="3759045" y="7621988"/>
              <a:ext cx="1157939" cy="661949"/>
            </a:xfrm>
            <a:prstGeom prst="roundRect">
              <a:avLst>
                <a:gd name="adj" fmla="val 50000"/>
              </a:avLst>
            </a:prstGeom>
            <a:solidFill>
              <a:srgbClr val="F8B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lowchart: Delay 12">
              <a:extLst>
                <a:ext uri="{FF2B5EF4-FFF2-40B4-BE49-F238E27FC236}">
                  <a16:creationId xmlns:a16="http://schemas.microsoft.com/office/drawing/2014/main" id="{D8CF3221-C7B8-4A06-9830-978B0FEFEF59}"/>
                </a:ext>
              </a:extLst>
            </p:cNvPr>
            <p:cNvSpPr/>
            <p:nvPr/>
          </p:nvSpPr>
          <p:spPr>
            <a:xfrm rot="10914275">
              <a:off x="5351543" y="10142710"/>
              <a:ext cx="294899" cy="358582"/>
            </a:xfrm>
            <a:prstGeom prst="flowChartDelay">
              <a:avLst/>
            </a:prstGeom>
            <a:solidFill>
              <a:srgbClr val="FB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lowchart: Delay 13">
              <a:extLst>
                <a:ext uri="{FF2B5EF4-FFF2-40B4-BE49-F238E27FC236}">
                  <a16:creationId xmlns:a16="http://schemas.microsoft.com/office/drawing/2014/main" id="{95AF49C6-7D4D-49B1-949C-92AB5284C621}"/>
                </a:ext>
              </a:extLst>
            </p:cNvPr>
            <p:cNvSpPr/>
            <p:nvPr/>
          </p:nvSpPr>
          <p:spPr>
            <a:xfrm rot="10914275">
              <a:off x="4702674" y="10495152"/>
              <a:ext cx="294899" cy="358582"/>
            </a:xfrm>
            <a:prstGeom prst="flowChartDelay">
              <a:avLst/>
            </a:prstGeom>
            <a:solidFill>
              <a:srgbClr val="FB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lowchart: Delay 14">
              <a:extLst>
                <a:ext uri="{FF2B5EF4-FFF2-40B4-BE49-F238E27FC236}">
                  <a16:creationId xmlns:a16="http://schemas.microsoft.com/office/drawing/2014/main" id="{614F8EBE-5B8C-47D8-8DA1-367562134163}"/>
                </a:ext>
              </a:extLst>
            </p:cNvPr>
            <p:cNvSpPr/>
            <p:nvPr/>
          </p:nvSpPr>
          <p:spPr>
            <a:xfrm rot="10914275">
              <a:off x="4049235" y="10847856"/>
              <a:ext cx="294899" cy="358582"/>
            </a:xfrm>
            <a:prstGeom prst="flowChartDelay">
              <a:avLst/>
            </a:prstGeom>
            <a:solidFill>
              <a:srgbClr val="FB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lowchart: Delay 15">
              <a:extLst>
                <a:ext uri="{FF2B5EF4-FFF2-40B4-BE49-F238E27FC236}">
                  <a16:creationId xmlns:a16="http://schemas.microsoft.com/office/drawing/2014/main" id="{54B4A655-42CC-4C3B-9B79-429884061075}"/>
                </a:ext>
              </a:extLst>
            </p:cNvPr>
            <p:cNvSpPr/>
            <p:nvPr/>
          </p:nvSpPr>
          <p:spPr>
            <a:xfrm rot="1560566">
              <a:off x="4960739" y="7819934"/>
              <a:ext cx="433192" cy="277377"/>
            </a:xfrm>
            <a:prstGeom prst="flowChartDelay">
              <a:avLst/>
            </a:prstGeom>
            <a:solidFill>
              <a:srgbClr val="FB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4">
              <a:extLst>
                <a:ext uri="{FF2B5EF4-FFF2-40B4-BE49-F238E27FC236}">
                  <a16:creationId xmlns:a16="http://schemas.microsoft.com/office/drawing/2014/main" id="{6ADC3A99-8D32-429E-9128-5869F384D0C1}"/>
                </a:ext>
              </a:extLst>
            </p:cNvPr>
            <p:cNvSpPr/>
            <p:nvPr/>
          </p:nvSpPr>
          <p:spPr>
            <a:xfrm rot="5414520">
              <a:off x="-2560615" y="6141315"/>
              <a:ext cx="2694602" cy="6113110"/>
            </a:xfrm>
            <a:custGeom>
              <a:avLst/>
              <a:gdLst>
                <a:gd name="connsiteX0" fmla="*/ 0 w 1581155"/>
                <a:gd name="connsiteY0" fmla="*/ 0 h 1969538"/>
                <a:gd name="connsiteX1" fmla="*/ 1581155 w 1581155"/>
                <a:gd name="connsiteY1" fmla="*/ 0 h 1969538"/>
                <a:gd name="connsiteX2" fmla="*/ 1581155 w 1581155"/>
                <a:gd name="connsiteY2" fmla="*/ 1969538 h 1969538"/>
                <a:gd name="connsiteX3" fmla="*/ 0 w 1581155"/>
                <a:gd name="connsiteY3" fmla="*/ 1969538 h 1969538"/>
                <a:gd name="connsiteX4" fmla="*/ 0 w 1581155"/>
                <a:gd name="connsiteY4" fmla="*/ 0 h 1969538"/>
                <a:gd name="connsiteX0" fmla="*/ 0 w 1794195"/>
                <a:gd name="connsiteY0" fmla="*/ 0 h 3668882"/>
                <a:gd name="connsiteX1" fmla="*/ 1581155 w 1794195"/>
                <a:gd name="connsiteY1" fmla="*/ 0 h 3668882"/>
                <a:gd name="connsiteX2" fmla="*/ 1794195 w 1794195"/>
                <a:gd name="connsiteY2" fmla="*/ 3668882 h 3668882"/>
                <a:gd name="connsiteX3" fmla="*/ 0 w 1794195"/>
                <a:gd name="connsiteY3" fmla="*/ 1969538 h 3668882"/>
                <a:gd name="connsiteX4" fmla="*/ 0 w 1794195"/>
                <a:gd name="connsiteY4" fmla="*/ 0 h 3668882"/>
                <a:gd name="connsiteX0" fmla="*/ 384740 w 2178935"/>
                <a:gd name="connsiteY0" fmla="*/ 0 h 4644220"/>
                <a:gd name="connsiteX1" fmla="*/ 1965895 w 2178935"/>
                <a:gd name="connsiteY1" fmla="*/ 0 h 4644220"/>
                <a:gd name="connsiteX2" fmla="*/ 2178935 w 2178935"/>
                <a:gd name="connsiteY2" fmla="*/ 3668882 h 4644220"/>
                <a:gd name="connsiteX3" fmla="*/ 0 w 2178935"/>
                <a:gd name="connsiteY3" fmla="*/ 4644220 h 4644220"/>
                <a:gd name="connsiteX4" fmla="*/ 384740 w 2178935"/>
                <a:gd name="connsiteY4" fmla="*/ 0 h 4644220"/>
                <a:gd name="connsiteX0" fmla="*/ 384740 w 2345130"/>
                <a:gd name="connsiteY0" fmla="*/ 0 h 5250068"/>
                <a:gd name="connsiteX1" fmla="*/ 1965895 w 2345130"/>
                <a:gd name="connsiteY1" fmla="*/ 0 h 5250068"/>
                <a:gd name="connsiteX2" fmla="*/ 2345130 w 2345130"/>
                <a:gd name="connsiteY2" fmla="*/ 5250068 h 5250068"/>
                <a:gd name="connsiteX3" fmla="*/ 0 w 2345130"/>
                <a:gd name="connsiteY3" fmla="*/ 4644220 h 5250068"/>
                <a:gd name="connsiteX4" fmla="*/ 384740 w 2345130"/>
                <a:gd name="connsiteY4" fmla="*/ 0 h 5250068"/>
                <a:gd name="connsiteX0" fmla="*/ 581200 w 2541590"/>
                <a:gd name="connsiteY0" fmla="*/ 0 h 5597181"/>
                <a:gd name="connsiteX1" fmla="*/ 2162355 w 2541590"/>
                <a:gd name="connsiteY1" fmla="*/ 0 h 5597181"/>
                <a:gd name="connsiteX2" fmla="*/ 2541590 w 2541590"/>
                <a:gd name="connsiteY2" fmla="*/ 5250068 h 5597181"/>
                <a:gd name="connsiteX3" fmla="*/ 0 w 2541590"/>
                <a:gd name="connsiteY3" fmla="*/ 5597181 h 5597181"/>
                <a:gd name="connsiteX4" fmla="*/ 581200 w 2541590"/>
                <a:gd name="connsiteY4" fmla="*/ 0 h 5597181"/>
                <a:gd name="connsiteX0" fmla="*/ 581200 w 2541590"/>
                <a:gd name="connsiteY0" fmla="*/ 0 h 5597181"/>
                <a:gd name="connsiteX1" fmla="*/ 2162355 w 2541590"/>
                <a:gd name="connsiteY1" fmla="*/ 0 h 5597181"/>
                <a:gd name="connsiteX2" fmla="*/ 2541590 w 2541590"/>
                <a:gd name="connsiteY2" fmla="*/ 5250068 h 5597181"/>
                <a:gd name="connsiteX3" fmla="*/ 0 w 2541590"/>
                <a:gd name="connsiteY3" fmla="*/ 5597181 h 5597181"/>
                <a:gd name="connsiteX4" fmla="*/ 581200 w 2541590"/>
                <a:gd name="connsiteY4" fmla="*/ 0 h 5597181"/>
                <a:gd name="connsiteX0" fmla="*/ 581200 w 2541590"/>
                <a:gd name="connsiteY0" fmla="*/ 0 h 5597181"/>
                <a:gd name="connsiteX1" fmla="*/ 2162355 w 2541590"/>
                <a:gd name="connsiteY1" fmla="*/ 0 h 5597181"/>
                <a:gd name="connsiteX2" fmla="*/ 2541590 w 2541590"/>
                <a:gd name="connsiteY2" fmla="*/ 5250068 h 5597181"/>
                <a:gd name="connsiteX3" fmla="*/ 0 w 2541590"/>
                <a:gd name="connsiteY3" fmla="*/ 5597181 h 5597181"/>
                <a:gd name="connsiteX4" fmla="*/ 581200 w 2541590"/>
                <a:gd name="connsiteY4" fmla="*/ 0 h 5597181"/>
                <a:gd name="connsiteX0" fmla="*/ 581200 w 2649213"/>
                <a:gd name="connsiteY0" fmla="*/ 0 h 6036197"/>
                <a:gd name="connsiteX1" fmla="*/ 2162355 w 2649213"/>
                <a:gd name="connsiteY1" fmla="*/ 0 h 6036197"/>
                <a:gd name="connsiteX2" fmla="*/ 2649213 w 2649213"/>
                <a:gd name="connsiteY2" fmla="*/ 6036197 h 6036197"/>
                <a:gd name="connsiteX3" fmla="*/ 0 w 2649213"/>
                <a:gd name="connsiteY3" fmla="*/ 5597181 h 6036197"/>
                <a:gd name="connsiteX4" fmla="*/ 581200 w 2649213"/>
                <a:gd name="connsiteY4" fmla="*/ 0 h 6036197"/>
                <a:gd name="connsiteX0" fmla="*/ 626589 w 2694602"/>
                <a:gd name="connsiteY0" fmla="*/ 0 h 6071645"/>
                <a:gd name="connsiteX1" fmla="*/ 2207744 w 2694602"/>
                <a:gd name="connsiteY1" fmla="*/ 0 h 6071645"/>
                <a:gd name="connsiteX2" fmla="*/ 2694602 w 2694602"/>
                <a:gd name="connsiteY2" fmla="*/ 6036197 h 6071645"/>
                <a:gd name="connsiteX3" fmla="*/ 0 w 2694602"/>
                <a:gd name="connsiteY3" fmla="*/ 6071645 h 6071645"/>
                <a:gd name="connsiteX4" fmla="*/ 626589 w 2694602"/>
                <a:gd name="connsiteY4" fmla="*/ 0 h 6071645"/>
                <a:gd name="connsiteX0" fmla="*/ 603839 w 2694602"/>
                <a:gd name="connsiteY0" fmla="*/ 0 h 6113110"/>
                <a:gd name="connsiteX1" fmla="*/ 2207744 w 2694602"/>
                <a:gd name="connsiteY1" fmla="*/ 41465 h 6113110"/>
                <a:gd name="connsiteX2" fmla="*/ 2694602 w 2694602"/>
                <a:gd name="connsiteY2" fmla="*/ 6077662 h 6113110"/>
                <a:gd name="connsiteX3" fmla="*/ 0 w 2694602"/>
                <a:gd name="connsiteY3" fmla="*/ 6113110 h 6113110"/>
                <a:gd name="connsiteX4" fmla="*/ 603839 w 2694602"/>
                <a:gd name="connsiteY4" fmla="*/ 0 h 61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602" h="6113110">
                  <a:moveTo>
                    <a:pt x="603839" y="0"/>
                  </a:moveTo>
                  <a:lnTo>
                    <a:pt x="2207744" y="41465"/>
                  </a:lnTo>
                  <a:cubicBezTo>
                    <a:pt x="2168294" y="1882488"/>
                    <a:pt x="2568190" y="4327639"/>
                    <a:pt x="2694602" y="6077662"/>
                  </a:cubicBezTo>
                  <a:lnTo>
                    <a:pt x="0" y="6113110"/>
                  </a:lnTo>
                  <a:cubicBezTo>
                    <a:pt x="193733" y="4247383"/>
                    <a:pt x="630397" y="1906707"/>
                    <a:pt x="603839" y="0"/>
                  </a:cubicBezTo>
                  <a:close/>
                </a:path>
              </a:pathLst>
            </a:custGeom>
            <a:solidFill>
              <a:srgbClr val="F8B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3" name="DETAIL 1">
            <a:extLst>
              <a:ext uri="{FF2B5EF4-FFF2-40B4-BE49-F238E27FC236}">
                <a16:creationId xmlns:a16="http://schemas.microsoft.com/office/drawing/2014/main" id="{ADAC4A42-5E16-4E3B-8B3F-F0299F66531E}"/>
              </a:ext>
            </a:extLst>
          </p:cNvPr>
          <p:cNvSpPr/>
          <p:nvPr/>
        </p:nvSpPr>
        <p:spPr>
          <a:xfrm>
            <a:off x="6773516" y="2140957"/>
            <a:ext cx="4815540" cy="621792"/>
          </a:xfrm>
          <a:prstGeom prst="roundRect">
            <a:avLst/>
          </a:prstGeom>
          <a:solidFill>
            <a:srgbClr val="AE44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400" b="1" dirty="0" err="1">
                <a:solidFill>
                  <a:prstClr val="white"/>
                </a:solidFill>
                <a:latin typeface="Arial" panose="020B0604020202020204" pitchFamily="34" charset="0"/>
                <a:cs typeface="Arial" panose="020B0604020202020204" pitchFamily="34" charset="0"/>
              </a:rPr>
              <a:t>Trần</a:t>
            </a:r>
            <a:r>
              <a:rPr lang="en-PH" sz="2400" b="1" dirty="0">
                <a:solidFill>
                  <a:prstClr val="white"/>
                </a:solidFill>
                <a:latin typeface="Arial" panose="020B0604020202020204" pitchFamily="34" charset="0"/>
                <a:cs typeface="Arial" panose="020B0604020202020204" pitchFamily="34" charset="0"/>
              </a:rPr>
              <a:t> </a:t>
            </a:r>
            <a:r>
              <a:rPr lang="en-PH" sz="2400" b="1" dirty="0" err="1">
                <a:solidFill>
                  <a:prstClr val="white"/>
                </a:solidFill>
                <a:latin typeface="Arial" panose="020B0604020202020204" pitchFamily="34" charset="0"/>
                <a:cs typeface="Arial" panose="020B0604020202020204" pitchFamily="34" charset="0"/>
              </a:rPr>
              <a:t>Chấn</a:t>
            </a:r>
            <a:r>
              <a:rPr lang="en-PH" sz="2400" b="1" dirty="0">
                <a:solidFill>
                  <a:prstClr val="white"/>
                </a:solidFill>
                <a:latin typeface="Arial" panose="020B0604020202020204" pitchFamily="34" charset="0"/>
                <a:cs typeface="Arial" panose="020B0604020202020204" pitchFamily="34" charset="0"/>
              </a:rPr>
              <a:t> </a:t>
            </a:r>
            <a:r>
              <a:rPr lang="en-PH" sz="2400" b="1" dirty="0" err="1">
                <a:solidFill>
                  <a:prstClr val="white"/>
                </a:solidFill>
                <a:latin typeface="Arial" panose="020B0604020202020204" pitchFamily="34" charset="0"/>
                <a:cs typeface="Arial" panose="020B0604020202020204" pitchFamily="34" charset="0"/>
              </a:rPr>
              <a:t>Hưng</a:t>
            </a:r>
            <a:r>
              <a:rPr kumimoji="0" lang="en-PH" sz="2400" b="1" i="0" u="none" strike="noStrike" kern="1200" cap="none" spc="0" normalizeH="0" noProof="0" dirty="0">
                <a:ln>
                  <a:noFill/>
                </a:ln>
                <a:solidFill>
                  <a:prstClr val="white"/>
                </a:solidFill>
                <a:effectLst/>
                <a:uLnTx/>
                <a:uFillTx/>
                <a:latin typeface="Arial" panose="020B0604020202020204" pitchFamily="34" charset="0"/>
                <a:cs typeface="Arial" panose="020B0604020202020204" pitchFamily="34" charset="0"/>
              </a:rPr>
              <a:t> – 1911065247</a:t>
            </a:r>
            <a:endParaRPr kumimoji="0" lang="en-PH" sz="2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54" name="DETAIL 2">
            <a:extLst>
              <a:ext uri="{FF2B5EF4-FFF2-40B4-BE49-F238E27FC236}">
                <a16:creationId xmlns:a16="http://schemas.microsoft.com/office/drawing/2014/main" id="{AF509AF2-3902-4F02-89A6-75BD28BCCBC6}"/>
              </a:ext>
            </a:extLst>
          </p:cNvPr>
          <p:cNvSpPr/>
          <p:nvPr/>
        </p:nvSpPr>
        <p:spPr>
          <a:xfrm>
            <a:off x="6773516" y="3006400"/>
            <a:ext cx="4815540" cy="621792"/>
          </a:xfrm>
          <a:prstGeom prst="roundRect">
            <a:avLst/>
          </a:prstGeom>
          <a:solidFill>
            <a:srgbClr val="819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400" b="1" i="0" u="none" strike="noStrike" kern="1200" cap="none" spc="0" normalizeH="0" noProof="0" dirty="0">
                <a:ln>
                  <a:noFill/>
                </a:ln>
                <a:solidFill>
                  <a:prstClr val="white"/>
                </a:solidFill>
                <a:effectLst/>
                <a:uLnTx/>
                <a:uFillTx/>
                <a:latin typeface="Arial" panose="020B0604020202020204" pitchFamily="34" charset="0"/>
                <a:cs typeface="Arial" panose="020B0604020202020204" pitchFamily="34" charset="0"/>
              </a:rPr>
              <a:t> </a:t>
            </a:r>
            <a:r>
              <a:rPr kumimoji="0" lang="en-PH" sz="2400" b="1" i="0" u="none" strike="noStrike" kern="1200" cap="none" spc="0" normalizeH="0" noProof="0" dirty="0" err="1">
                <a:ln>
                  <a:noFill/>
                </a:ln>
                <a:solidFill>
                  <a:prstClr val="white"/>
                </a:solidFill>
                <a:effectLst/>
                <a:uLnTx/>
                <a:uFillTx/>
                <a:latin typeface="Arial" panose="020B0604020202020204" pitchFamily="34" charset="0"/>
                <a:cs typeface="Arial" panose="020B0604020202020204" pitchFamily="34" charset="0"/>
              </a:rPr>
              <a:t>Võ</a:t>
            </a:r>
            <a:r>
              <a:rPr kumimoji="0" lang="en-PH" sz="2400" b="1" i="0" u="none" strike="noStrike" kern="1200" cap="none" spc="0" normalizeH="0" noProof="0" dirty="0">
                <a:ln>
                  <a:noFill/>
                </a:ln>
                <a:solidFill>
                  <a:prstClr val="white"/>
                </a:solidFill>
                <a:effectLst/>
                <a:uLnTx/>
                <a:uFillTx/>
                <a:latin typeface="Arial" panose="020B0604020202020204" pitchFamily="34" charset="0"/>
                <a:cs typeface="Arial" panose="020B0604020202020204" pitchFamily="34" charset="0"/>
              </a:rPr>
              <a:t> Minh Phi– 1911065836</a:t>
            </a:r>
            <a:endParaRPr kumimoji="0" lang="en-PH" sz="2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55" name="DETAIL 3">
            <a:extLst>
              <a:ext uri="{FF2B5EF4-FFF2-40B4-BE49-F238E27FC236}">
                <a16:creationId xmlns:a16="http://schemas.microsoft.com/office/drawing/2014/main" id="{822AF368-CBF6-4FE8-8B25-0AB7A3A0651F}"/>
              </a:ext>
            </a:extLst>
          </p:cNvPr>
          <p:cNvSpPr/>
          <p:nvPr/>
        </p:nvSpPr>
        <p:spPr>
          <a:xfrm>
            <a:off x="6773516" y="3871843"/>
            <a:ext cx="4815540" cy="621792"/>
          </a:xfrm>
          <a:prstGeom prst="roundRect">
            <a:avLst/>
          </a:pr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400" b="1" dirty="0" err="1">
                <a:solidFill>
                  <a:prstClr val="white"/>
                </a:solidFill>
                <a:latin typeface="Arial" panose="020B0604020202020204" pitchFamily="34" charset="0"/>
                <a:cs typeface="Arial" panose="020B0604020202020204" pitchFamily="34" charset="0"/>
              </a:rPr>
              <a:t>Phạm</a:t>
            </a:r>
            <a:r>
              <a:rPr lang="en-PH" sz="2400" b="1" dirty="0">
                <a:solidFill>
                  <a:prstClr val="white"/>
                </a:solidFill>
                <a:latin typeface="Arial" panose="020B0604020202020204" pitchFamily="34" charset="0"/>
                <a:cs typeface="Arial" panose="020B0604020202020204" pitchFamily="34" charset="0"/>
              </a:rPr>
              <a:t> Minh </a:t>
            </a:r>
            <a:r>
              <a:rPr lang="en-PH" sz="2400" b="1" dirty="0" err="1">
                <a:solidFill>
                  <a:prstClr val="white"/>
                </a:solidFill>
                <a:latin typeface="Arial" panose="020B0604020202020204" pitchFamily="34" charset="0"/>
                <a:cs typeface="Arial" panose="020B0604020202020204" pitchFamily="34" charset="0"/>
              </a:rPr>
              <a:t>Đức</a:t>
            </a:r>
            <a:r>
              <a:rPr kumimoji="0" lang="en-PH" sz="2400" b="1" i="0" u="none" strike="noStrike" kern="1200" cap="none" spc="0" normalizeH="0" noProof="0" dirty="0">
                <a:ln>
                  <a:noFill/>
                </a:ln>
                <a:solidFill>
                  <a:prstClr val="white"/>
                </a:solidFill>
                <a:effectLst/>
                <a:uLnTx/>
                <a:uFillTx/>
                <a:latin typeface="Arial" panose="020B0604020202020204" pitchFamily="34" charset="0"/>
                <a:cs typeface="Arial" panose="020B0604020202020204" pitchFamily="34" charset="0"/>
              </a:rPr>
              <a:t> – 1911065527</a:t>
            </a:r>
            <a:endParaRPr kumimoji="0" lang="en-PH" sz="2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61" name="DETAIL 6">
            <a:extLst>
              <a:ext uri="{FF2B5EF4-FFF2-40B4-BE49-F238E27FC236}">
                <a16:creationId xmlns:a16="http://schemas.microsoft.com/office/drawing/2014/main" id="{3CFDEA51-A967-40D4-B2A2-8E0519EEAF32}"/>
              </a:ext>
            </a:extLst>
          </p:cNvPr>
          <p:cNvSpPr/>
          <p:nvPr/>
        </p:nvSpPr>
        <p:spPr>
          <a:xfrm>
            <a:off x="7097973" y="624849"/>
            <a:ext cx="4166626" cy="101635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THANKS FOR LISTENING!</a:t>
            </a:r>
            <a:endParaRPr kumimoji="0" lang="en-PH" sz="2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125276"/>
      </p:ext>
    </p:extLst>
  </p:cSld>
  <p:clrMapOvr>
    <a:masterClrMapping/>
  </p:clrMapOvr>
  <p:transition spd="slow" advTm="249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3720000">
                                      <p:cBhvr>
                                        <p:cTn id="6" dur="2000" fill="hold"/>
                                        <p:tgtEl>
                                          <p:spTgt spid="50"/>
                                        </p:tgtEl>
                                        <p:attrNameLst>
                                          <p:attrName>r</p:attrName>
                                        </p:attrNameLst>
                                      </p:cBhvr>
                                    </p:animRot>
                                  </p:childTnLst>
                                </p:cTn>
                              </p:par>
                              <p:par>
                                <p:cTn id="7" presetID="42" presetClass="path" presetSubtype="0" accel="50000" decel="50000" fill="hold" nodeType="withEffect">
                                  <p:stCondLst>
                                    <p:cond delay="0"/>
                                  </p:stCondLst>
                                  <p:childTnLst>
                                    <p:animMotion origin="layout" path="M 4.79167E-6 3.7037E-6 L 4.79167E-6 -0.46135 " pathEditMode="relative" rAng="0" ptsTypes="AA">
                                      <p:cBhvr>
                                        <p:cTn id="8" dur="2000" fill="hold"/>
                                        <p:tgtEl>
                                          <p:spTgt spid="50"/>
                                        </p:tgtEl>
                                        <p:attrNameLst>
                                          <p:attrName>ppt_x</p:attrName>
                                          <p:attrName>ppt_y</p:attrName>
                                        </p:attrNameLst>
                                      </p:cBhvr>
                                      <p:rCtr x="0" y="-23079"/>
                                    </p:animMotion>
                                  </p:childTnLst>
                                </p:cTn>
                              </p:par>
                              <p:par>
                                <p:cTn id="9" presetID="10"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par>
                                <p:cTn id="12" presetID="2" presetClass="entr" presetSubtype="2" accel="50000" decel="50000"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additive="base">
                                        <p:cTn id="14" dur="1000" fill="hold"/>
                                        <p:tgtEl>
                                          <p:spTgt spid="53"/>
                                        </p:tgtEl>
                                        <p:attrNameLst>
                                          <p:attrName>ppt_x</p:attrName>
                                        </p:attrNameLst>
                                      </p:cBhvr>
                                      <p:tavLst>
                                        <p:tav tm="0">
                                          <p:val>
                                            <p:strVal val="1+#ppt_w/2"/>
                                          </p:val>
                                        </p:tav>
                                        <p:tav tm="100000">
                                          <p:val>
                                            <p:strVal val="#ppt_x"/>
                                          </p:val>
                                        </p:tav>
                                      </p:tavLst>
                                    </p:anim>
                                    <p:anim calcmode="lin" valueType="num">
                                      <p:cBhvr additive="base">
                                        <p:cTn id="15" dur="1000" fill="hold"/>
                                        <p:tgtEl>
                                          <p:spTgt spid="53"/>
                                        </p:tgtEl>
                                        <p:attrNameLst>
                                          <p:attrName>ppt_y</p:attrName>
                                        </p:attrNameLst>
                                      </p:cBhvr>
                                      <p:tavLst>
                                        <p:tav tm="0">
                                          <p:val>
                                            <p:strVal val="#ppt_y"/>
                                          </p:val>
                                        </p:tav>
                                        <p:tav tm="100000">
                                          <p:val>
                                            <p:strVal val="#ppt_y"/>
                                          </p:val>
                                        </p:tav>
                                      </p:tavLst>
                                    </p:anim>
                                  </p:childTnLst>
                                </p:cTn>
                              </p:par>
                              <p:par>
                                <p:cTn id="16" presetID="2" presetClass="entr" presetSubtype="2" accel="50000" decel="50000" fill="hold" grpId="0" nodeType="withEffect">
                                  <p:stCondLst>
                                    <p:cond delay="250"/>
                                  </p:stCondLst>
                                  <p:childTnLst>
                                    <p:set>
                                      <p:cBhvr>
                                        <p:cTn id="17" dur="1" fill="hold">
                                          <p:stCondLst>
                                            <p:cond delay="0"/>
                                          </p:stCondLst>
                                        </p:cTn>
                                        <p:tgtEl>
                                          <p:spTgt spid="54"/>
                                        </p:tgtEl>
                                        <p:attrNameLst>
                                          <p:attrName>style.visibility</p:attrName>
                                        </p:attrNameLst>
                                      </p:cBhvr>
                                      <p:to>
                                        <p:strVal val="visible"/>
                                      </p:to>
                                    </p:set>
                                    <p:anim calcmode="lin" valueType="num">
                                      <p:cBhvr additive="base">
                                        <p:cTn id="18" dur="1000" fill="hold"/>
                                        <p:tgtEl>
                                          <p:spTgt spid="54"/>
                                        </p:tgtEl>
                                        <p:attrNameLst>
                                          <p:attrName>ppt_x</p:attrName>
                                        </p:attrNameLst>
                                      </p:cBhvr>
                                      <p:tavLst>
                                        <p:tav tm="0">
                                          <p:val>
                                            <p:strVal val="1+#ppt_w/2"/>
                                          </p:val>
                                        </p:tav>
                                        <p:tav tm="100000">
                                          <p:val>
                                            <p:strVal val="#ppt_x"/>
                                          </p:val>
                                        </p:tav>
                                      </p:tavLst>
                                    </p:anim>
                                    <p:anim calcmode="lin" valueType="num">
                                      <p:cBhvr additive="base">
                                        <p:cTn id="19" dur="1000" fill="hold"/>
                                        <p:tgtEl>
                                          <p:spTgt spid="54"/>
                                        </p:tgtEl>
                                        <p:attrNameLst>
                                          <p:attrName>ppt_y</p:attrName>
                                        </p:attrNameLst>
                                      </p:cBhvr>
                                      <p:tavLst>
                                        <p:tav tm="0">
                                          <p:val>
                                            <p:strVal val="#ppt_y"/>
                                          </p:val>
                                        </p:tav>
                                        <p:tav tm="100000">
                                          <p:val>
                                            <p:strVal val="#ppt_y"/>
                                          </p:val>
                                        </p:tav>
                                      </p:tavLst>
                                    </p:anim>
                                  </p:childTnLst>
                                </p:cTn>
                              </p:par>
                              <p:par>
                                <p:cTn id="20" presetID="2" presetClass="entr" presetSubtype="2" accel="50000" decel="50000" fill="hold" grpId="0" nodeType="withEffect">
                                  <p:stCondLst>
                                    <p:cond delay="50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1000" fill="hold"/>
                                        <p:tgtEl>
                                          <p:spTgt spid="55"/>
                                        </p:tgtEl>
                                        <p:attrNameLst>
                                          <p:attrName>ppt_x</p:attrName>
                                        </p:attrNameLst>
                                      </p:cBhvr>
                                      <p:tavLst>
                                        <p:tav tm="0">
                                          <p:val>
                                            <p:strVal val="1+#ppt_w/2"/>
                                          </p:val>
                                        </p:tav>
                                        <p:tav tm="100000">
                                          <p:val>
                                            <p:strVal val="#ppt_x"/>
                                          </p:val>
                                        </p:tav>
                                      </p:tavLst>
                                    </p:anim>
                                    <p:anim calcmode="lin" valueType="num">
                                      <p:cBhvr additive="base">
                                        <p:cTn id="23" dur="10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13" name="KEYBOARD" descr="A picture containing diagram&#10;&#10;Description automatically generated">
            <a:extLst>
              <a:ext uri="{FF2B5EF4-FFF2-40B4-BE49-F238E27FC236}">
                <a16:creationId xmlns:a16="http://schemas.microsoft.com/office/drawing/2014/main" id="{5FFF02B6-2FF0-42AF-B822-BBA05E63E510}"/>
              </a:ext>
            </a:extLst>
          </p:cNvPr>
          <p:cNvPicPr>
            <a:picLocks noChangeAspect="1"/>
          </p:cNvPicPr>
          <p:nvPr/>
        </p:nvPicPr>
        <p:blipFill rotWithShape="1">
          <a:blip r:embed="rId2">
            <a:extLst>
              <a:ext uri="{28A0092B-C50C-407E-A947-70E740481C1C}">
                <a14:useLocalDpi xmlns:a14="http://schemas.microsoft.com/office/drawing/2010/main" val="0"/>
              </a:ext>
            </a:extLst>
          </a:blip>
          <a:srcRect l="19180" t="62271" r="19627" b="13719"/>
          <a:stretch/>
        </p:blipFill>
        <p:spPr>
          <a:xfrm>
            <a:off x="1268505" y="4727076"/>
            <a:ext cx="9654988" cy="2130924"/>
          </a:xfrm>
          <a:prstGeom prst="rect">
            <a:avLst/>
          </a:prstGeom>
        </p:spPr>
      </p:pic>
      <p:sp>
        <p:nvSpPr>
          <p:cNvPr id="4" name="RED SCREEN">
            <a:extLst>
              <a:ext uri="{FF2B5EF4-FFF2-40B4-BE49-F238E27FC236}">
                <a16:creationId xmlns:a16="http://schemas.microsoft.com/office/drawing/2014/main" id="{A66B96EA-044A-44CC-933C-3FFBA3305E16}"/>
              </a:ext>
            </a:extLst>
          </p:cNvPr>
          <p:cNvSpPr/>
          <p:nvPr/>
        </p:nvSpPr>
        <p:spPr>
          <a:xfrm>
            <a:off x="2578454" y="547200"/>
            <a:ext cx="7181192" cy="3924643"/>
          </a:xfrm>
          <a:prstGeom prst="roundRect">
            <a:avLst>
              <a:gd name="adj" fmla="val 2381"/>
            </a:avLst>
          </a:prstGeom>
          <a:solidFill>
            <a:srgbClr val="BD4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extBox 1">
            <a:extLst>
              <a:ext uri="{FF2B5EF4-FFF2-40B4-BE49-F238E27FC236}">
                <a16:creationId xmlns:a16="http://schemas.microsoft.com/office/drawing/2014/main" id="{F2F6F616-0242-4E55-A5D2-4B069C82547F}"/>
              </a:ext>
            </a:extLst>
          </p:cNvPr>
          <p:cNvSpPr txBox="1"/>
          <p:nvPr/>
        </p:nvSpPr>
        <p:spPr>
          <a:xfrm>
            <a:off x="2946918" y="802433"/>
            <a:ext cx="6298163" cy="646331"/>
          </a:xfrm>
          <a:prstGeom prst="rect">
            <a:avLst/>
          </a:prstGeom>
          <a:noFill/>
        </p:spPr>
        <p:txBody>
          <a:bodyPr wrap="square" rtlCol="0">
            <a:spAutoFit/>
          </a:bodyPr>
          <a:lstStyle/>
          <a:p>
            <a:r>
              <a:rPr lang="en-US" b="1">
                <a:solidFill>
                  <a:srgbClr val="F1D16A"/>
                </a:solidFill>
                <a:latin typeface="Arial" panose="020B0604020202020204" pitchFamily="34" charset="0"/>
                <a:cs typeface="Arial" panose="020B0604020202020204" pitchFamily="34" charset="0"/>
              </a:rPr>
              <a:t>NỘI DUNG CHỦ ĐỀ MÔN HỌC GHI CHÚ Ở ĐÂY</a:t>
            </a:r>
            <a:endParaRPr lang="vi-VN" b="1">
              <a:solidFill>
                <a:srgbClr val="F1D16A"/>
              </a:solidFill>
              <a:latin typeface="Arial" panose="020B0604020202020204" pitchFamily="34" charset="0"/>
              <a:cs typeface="Arial" panose="020B0604020202020204" pitchFamily="34" charset="0"/>
            </a:endParaRPr>
          </a:p>
          <a:p>
            <a:endParaRPr lang="vi-VN">
              <a:solidFill>
                <a:srgbClr val="F1D16A"/>
              </a:solidFill>
            </a:endParaRPr>
          </a:p>
        </p:txBody>
      </p:sp>
    </p:spTree>
    <p:extLst>
      <p:ext uri="{BB962C8B-B14F-4D97-AF65-F5344CB8AC3E}">
        <p14:creationId xmlns:p14="http://schemas.microsoft.com/office/powerpoint/2010/main" val="4102359778"/>
      </p:ext>
    </p:extLst>
  </p:cSld>
  <p:clrMapOvr>
    <a:masterClrMapping/>
  </p:clrMapOvr>
  <p:transition spd="slow" advTm="301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8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7" name="CHANGE PICTURE HERE">
            <a:extLst>
              <a:ext uri="{FF2B5EF4-FFF2-40B4-BE49-F238E27FC236}">
                <a16:creationId xmlns:a16="http://schemas.microsoft.com/office/drawing/2014/main" id="{235D00F0-6692-4B60-A639-15B6C3E34C95}"/>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l="91" r="91"/>
          <a:stretch/>
        </p:blipFill>
        <p:spPr>
          <a:xfrm>
            <a:off x="-10510" y="-18442"/>
            <a:ext cx="12202510" cy="6876442"/>
          </a:xfrm>
          <a:prstGeom prst="rect">
            <a:avLst/>
          </a:prstGeom>
        </p:spPr>
      </p:pic>
      <p:sp>
        <p:nvSpPr>
          <p:cNvPr id="33" name="TITLE 1">
            <a:extLst>
              <a:ext uri="{FF2B5EF4-FFF2-40B4-BE49-F238E27FC236}">
                <a16:creationId xmlns:a16="http://schemas.microsoft.com/office/drawing/2014/main" id="{BA327789-50D1-419D-9295-358F08C1B14F}"/>
              </a:ext>
            </a:extLst>
          </p:cNvPr>
          <p:cNvSpPr txBox="1"/>
          <p:nvPr/>
        </p:nvSpPr>
        <p:spPr>
          <a:xfrm>
            <a:off x="3226751" y="2151728"/>
            <a:ext cx="7755379" cy="1323439"/>
          </a:xfrm>
          <a:prstGeom prst="rect">
            <a:avLst/>
          </a:prstGeom>
          <a:noFill/>
        </p:spPr>
        <p:txBody>
          <a:bodyPr wrap="square" rtlCol="0">
            <a:spAutoFit/>
          </a:bodyPr>
          <a:lstStyle/>
          <a:p>
            <a:r>
              <a:rPr lang="en-US" sz="8000" b="1" dirty="0"/>
              <a:t>1. TỔNG QUAN</a:t>
            </a:r>
          </a:p>
        </p:txBody>
      </p:sp>
      <p:sp>
        <p:nvSpPr>
          <p:cNvPr id="61" name="BLUE TRANSITION (BOTTOM)">
            <a:extLst>
              <a:ext uri="{FF2B5EF4-FFF2-40B4-BE49-F238E27FC236}">
                <a16:creationId xmlns:a16="http://schemas.microsoft.com/office/drawing/2014/main" id="{C226BEFB-0BAB-4B15-976A-AE68F20D3D39}"/>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62" name="BLUE TRANSITION (TOP)">
            <a:extLst>
              <a:ext uri="{FF2B5EF4-FFF2-40B4-BE49-F238E27FC236}">
                <a16:creationId xmlns:a16="http://schemas.microsoft.com/office/drawing/2014/main" id="{BC107C8A-837F-422A-BE8E-A0BE7E6EB3AE}"/>
              </a:ext>
            </a:extLst>
          </p:cNvPr>
          <p:cNvSpPr/>
          <p:nvPr/>
        </p:nvSpPr>
        <p:spPr>
          <a:xfrm>
            <a:off x="-5545" y="-418881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55" name="YELLOW TRANSITION (BOTTOM)">
            <a:extLst>
              <a:ext uri="{FF2B5EF4-FFF2-40B4-BE49-F238E27FC236}">
                <a16:creationId xmlns:a16="http://schemas.microsoft.com/office/drawing/2014/main" id="{291A00E4-403F-4A14-A031-782E1D5F887A}"/>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56" name="YELLOW TRANSITION (TOP)">
            <a:extLst>
              <a:ext uri="{FF2B5EF4-FFF2-40B4-BE49-F238E27FC236}">
                <a16:creationId xmlns:a16="http://schemas.microsoft.com/office/drawing/2014/main" id="{A9087A56-95CD-4D3D-81C2-14AE8CB55281}"/>
              </a:ext>
            </a:extLst>
          </p:cNvPr>
          <p:cNvSpPr/>
          <p:nvPr/>
        </p:nvSpPr>
        <p:spPr>
          <a:xfrm>
            <a:off x="-5545" y="-4221822"/>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48" name="GREEN TRANSITION (BOTTOM)">
            <a:extLst>
              <a:ext uri="{FF2B5EF4-FFF2-40B4-BE49-F238E27FC236}">
                <a16:creationId xmlns:a16="http://schemas.microsoft.com/office/drawing/2014/main" id="{4C7249D0-272F-4BD1-9FCE-C5C0B2AA7C1F}"/>
              </a:ext>
            </a:extLst>
          </p:cNvPr>
          <p:cNvSpPr/>
          <p:nvPr/>
        </p:nvSpPr>
        <p:spPr>
          <a:xfrm>
            <a:off x="-5545" y="6899620"/>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47" name="GREEN TRANSITION (TOP)">
            <a:extLst>
              <a:ext uri="{FF2B5EF4-FFF2-40B4-BE49-F238E27FC236}">
                <a16:creationId xmlns:a16="http://schemas.microsoft.com/office/drawing/2014/main" id="{79C08DE2-9C7F-47A4-B7ED-773556C16E4D}"/>
              </a:ext>
            </a:extLst>
          </p:cNvPr>
          <p:cNvSpPr/>
          <p:nvPr/>
        </p:nvSpPr>
        <p:spPr>
          <a:xfrm>
            <a:off x="-5545" y="-420962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43" name="GREEN TRIANGLE (BOTTOM)">
            <a:extLst>
              <a:ext uri="{FF2B5EF4-FFF2-40B4-BE49-F238E27FC236}">
                <a16:creationId xmlns:a16="http://schemas.microsoft.com/office/drawing/2014/main" id="{45253502-658B-4396-84A4-FD94CE2A7953}"/>
              </a:ext>
            </a:extLst>
          </p:cNvPr>
          <p:cNvSpPr/>
          <p:nvPr/>
        </p:nvSpPr>
        <p:spPr>
          <a:xfrm rot="10800000">
            <a:off x="349705" y="5384400"/>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42" name="GREEN TRIANGLE (TOP)">
            <a:extLst>
              <a:ext uri="{FF2B5EF4-FFF2-40B4-BE49-F238E27FC236}">
                <a16:creationId xmlns:a16="http://schemas.microsoft.com/office/drawing/2014/main" id="{FCA3E367-DFF1-439D-B056-65C9DAE1C9CC}"/>
              </a:ext>
            </a:extLst>
          </p:cNvPr>
          <p:cNvSpPr/>
          <p:nvPr/>
        </p:nvSpPr>
        <p:spPr>
          <a:xfrm>
            <a:off x="-10511" y="-260679"/>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grpSp>
        <p:nvGrpSpPr>
          <p:cNvPr id="27" name="YELLOW ARROW TITLE">
            <a:extLst>
              <a:ext uri="{FF2B5EF4-FFF2-40B4-BE49-F238E27FC236}">
                <a16:creationId xmlns:a16="http://schemas.microsoft.com/office/drawing/2014/main" id="{5250BC18-AE28-476B-B0FC-18CFD514DD4C}"/>
              </a:ext>
            </a:extLst>
          </p:cNvPr>
          <p:cNvGrpSpPr/>
          <p:nvPr/>
        </p:nvGrpSpPr>
        <p:grpSpPr>
          <a:xfrm>
            <a:off x="11353982" y="-3192679"/>
            <a:ext cx="15489305" cy="3066140"/>
            <a:chOff x="-1542809" y="-1621909"/>
            <a:chExt cx="15489305" cy="3066140"/>
          </a:xfrm>
        </p:grpSpPr>
        <p:sp>
          <p:nvSpPr>
            <p:cNvPr id="28" name="Arrow: Up 27">
              <a:extLst>
                <a:ext uri="{FF2B5EF4-FFF2-40B4-BE49-F238E27FC236}">
                  <a16:creationId xmlns:a16="http://schemas.microsoft.com/office/drawing/2014/main" id="{1289856C-5424-4673-8FC7-E5058FF87714}"/>
                </a:ext>
              </a:extLst>
            </p:cNvPr>
            <p:cNvSpPr/>
            <p:nvPr/>
          </p:nvSpPr>
          <p:spPr>
            <a:xfrm rot="15773629">
              <a:off x="4668774" y="-7833492"/>
              <a:ext cx="3066140" cy="15489305"/>
            </a:xfrm>
            <a:prstGeom prst="upArrow">
              <a:avLst>
                <a:gd name="adj1" fmla="val 50000"/>
                <a:gd name="adj2" fmla="val 40052"/>
              </a:avLst>
            </a:prstGeom>
            <a:solidFill>
              <a:srgbClr val="F2D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9" name="TextBox 28">
              <a:extLst>
                <a:ext uri="{FF2B5EF4-FFF2-40B4-BE49-F238E27FC236}">
                  <a16:creationId xmlns:a16="http://schemas.microsoft.com/office/drawing/2014/main" id="{D161902E-53F4-4DF7-8A39-5164B056838C}"/>
                </a:ext>
              </a:extLst>
            </p:cNvPr>
            <p:cNvSpPr txBox="1"/>
            <p:nvPr/>
          </p:nvSpPr>
          <p:spPr>
            <a:xfrm rot="21165214">
              <a:off x="-212022" y="-855453"/>
              <a:ext cx="13977662" cy="1400010"/>
            </a:xfrm>
            <a:prstGeom prst="rect">
              <a:avLst/>
            </a:prstGeom>
            <a:noFill/>
          </p:spPr>
          <p:txBody>
            <a:bodyPr wrap="square" rtlCol="0">
              <a:prstTxWarp prst="textPlain">
                <a:avLst/>
              </a:prstTxWarp>
              <a:spAutoFit/>
            </a:bodyPr>
            <a:lstStyle/>
            <a:p>
              <a:r>
                <a:rPr lang="en-PH" b="1" spc="300">
                  <a:solidFill>
                    <a:schemeClr val="bg1"/>
                  </a:solidFill>
                  <a:latin typeface="Arial" panose="020B0604020202020204" pitchFamily="34" charset="0"/>
                  <a:cs typeface="Arial" panose="020B0604020202020204" pitchFamily="34" charset="0"/>
                </a:rPr>
                <a:t>NỘI DUNG 1</a:t>
              </a:r>
              <a:endParaRPr lang="en-PH" b="1" spc="300" dirty="0">
                <a:solidFill>
                  <a:schemeClr val="bg1"/>
                </a:solidFill>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606C105E-32B8-4F9C-927E-CED0102DEDEA}"/>
              </a:ext>
            </a:extLst>
          </p:cNvPr>
          <p:cNvGrpSpPr/>
          <p:nvPr/>
        </p:nvGrpSpPr>
        <p:grpSpPr>
          <a:xfrm>
            <a:off x="-14442866" y="7142223"/>
            <a:ext cx="15480000" cy="3066140"/>
            <a:chOff x="-1740159" y="5444053"/>
            <a:chExt cx="15480000" cy="3066140"/>
          </a:xfrm>
        </p:grpSpPr>
        <p:sp>
          <p:nvSpPr>
            <p:cNvPr id="31" name="Arrow: Up 30">
              <a:extLst>
                <a:ext uri="{FF2B5EF4-FFF2-40B4-BE49-F238E27FC236}">
                  <a16:creationId xmlns:a16="http://schemas.microsoft.com/office/drawing/2014/main" id="{3031FA44-55D7-4912-B8AC-EB557664D419}"/>
                </a:ext>
              </a:extLst>
            </p:cNvPr>
            <p:cNvSpPr/>
            <p:nvPr/>
          </p:nvSpPr>
          <p:spPr>
            <a:xfrm rot="4964768" flipH="1">
              <a:off x="4466771" y="-762877"/>
              <a:ext cx="3066140" cy="15480000"/>
            </a:xfrm>
            <a:prstGeom prst="upArrow">
              <a:avLst>
                <a:gd name="adj1" fmla="val 50000"/>
                <a:gd name="adj2" fmla="val 40052"/>
              </a:avLst>
            </a:prstGeom>
            <a:solidFill>
              <a:srgbClr val="7FA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2" name="TextBox 31">
              <a:extLst>
                <a:ext uri="{FF2B5EF4-FFF2-40B4-BE49-F238E27FC236}">
                  <a16:creationId xmlns:a16="http://schemas.microsoft.com/office/drawing/2014/main" id="{F193B36D-9ADC-48CB-AF1D-587B6414C07E}"/>
                </a:ext>
              </a:extLst>
            </p:cNvPr>
            <p:cNvSpPr txBox="1"/>
            <p:nvPr/>
          </p:nvSpPr>
          <p:spPr>
            <a:xfrm rot="21165214">
              <a:off x="-1562861" y="6332949"/>
              <a:ext cx="13944937" cy="1400010"/>
            </a:xfrm>
            <a:prstGeom prst="rect">
              <a:avLst/>
            </a:prstGeom>
            <a:noFill/>
          </p:spPr>
          <p:txBody>
            <a:bodyPr wrap="square" rtlCol="0">
              <a:prstTxWarp prst="textPlain">
                <a:avLst/>
              </a:prstTxWarp>
              <a:spAutoFit/>
            </a:bodyPr>
            <a:lstStyle/>
            <a:p>
              <a:r>
                <a:rPr lang="en-PH" b="1" spc="300">
                  <a:solidFill>
                    <a:schemeClr val="bg1"/>
                  </a:solidFill>
                  <a:latin typeface="Arial" panose="020B0604020202020204" pitchFamily="34" charset="0"/>
                  <a:cs typeface="Arial" panose="020B0604020202020204" pitchFamily="34" charset="0"/>
                </a:rPr>
                <a:t>NỘI DUNG 1</a:t>
              </a:r>
              <a:endParaRPr lang="en-PH" b="1" spc="300" dirty="0">
                <a:solidFill>
                  <a:schemeClr val="bg1"/>
                </a:solidFill>
                <a:latin typeface="Arial" panose="020B0604020202020204" pitchFamily="34" charset="0"/>
                <a:cs typeface="Arial" panose="020B0604020202020204" pitchFamily="34" charset="0"/>
              </a:endParaRPr>
            </a:p>
          </p:txBody>
        </p:sp>
      </p:grpSp>
      <p:sp>
        <p:nvSpPr>
          <p:cNvPr id="4" name="WHITE BORDER">
            <a:extLst>
              <a:ext uri="{FF2B5EF4-FFF2-40B4-BE49-F238E27FC236}">
                <a16:creationId xmlns:a16="http://schemas.microsoft.com/office/drawing/2014/main" id="{752A794D-A7CB-454B-9775-E81B330035BF}"/>
              </a:ext>
            </a:extLst>
          </p:cNvPr>
          <p:cNvSpPr/>
          <p:nvPr/>
        </p:nvSpPr>
        <p:spPr>
          <a:xfrm>
            <a:off x="-10510" y="145800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WHITE BORDER">
            <a:extLst>
              <a:ext uri="{FF2B5EF4-FFF2-40B4-BE49-F238E27FC236}">
                <a16:creationId xmlns:a16="http://schemas.microsoft.com/office/drawing/2014/main" id="{27122CBE-EB1F-4649-BC62-384943FDCC23}"/>
              </a:ext>
            </a:extLst>
          </p:cNvPr>
          <p:cNvSpPr/>
          <p:nvPr/>
        </p:nvSpPr>
        <p:spPr>
          <a:xfrm rot="21167903">
            <a:off x="-121452" y="680091"/>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WHITE BORDER">
            <a:extLst>
              <a:ext uri="{FF2B5EF4-FFF2-40B4-BE49-F238E27FC236}">
                <a16:creationId xmlns:a16="http://schemas.microsoft.com/office/drawing/2014/main" id="{2E5B5EBE-1403-4FDE-851D-F233534BB364}"/>
              </a:ext>
            </a:extLst>
          </p:cNvPr>
          <p:cNvSpPr/>
          <p:nvPr/>
        </p:nvSpPr>
        <p:spPr>
          <a:xfrm>
            <a:off x="12062747" y="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WHITE BORDER">
            <a:extLst>
              <a:ext uri="{FF2B5EF4-FFF2-40B4-BE49-F238E27FC236}">
                <a16:creationId xmlns:a16="http://schemas.microsoft.com/office/drawing/2014/main" id="{B6383E31-8060-48CB-8E66-318CBF452ECB}"/>
              </a:ext>
            </a:extLst>
          </p:cNvPr>
          <p:cNvSpPr/>
          <p:nvPr/>
        </p:nvSpPr>
        <p:spPr>
          <a:xfrm rot="21167903">
            <a:off x="-121453" y="6063612"/>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883286903"/>
      </p:ext>
    </p:extLst>
  </p:cSld>
  <p:clrMapOvr>
    <a:masterClrMapping/>
  </p:clrMapOvr>
  <p:transition spd="slow" advTm="4436">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6" presetClass="emph" presetSubtype="0" fill="hold" nodeType="withEffect">
                                  <p:stCondLst>
                                    <p:cond delay="0"/>
                                  </p:stCondLst>
                                  <p:childTnLst>
                                    <p:animScale>
                                      <p:cBhvr>
                                        <p:cTn id="12" dur="10750" fill="hold"/>
                                        <p:tgtEl>
                                          <p:spTgt spid="37"/>
                                        </p:tgtEl>
                                      </p:cBhvr>
                                      <p:by x="120000" y="120000"/>
                                    </p:animScale>
                                  </p:childTnLst>
                                </p:cTn>
                              </p:par>
                              <p:par>
                                <p:cTn id="13" presetID="35" presetClass="path" presetSubtype="0" accel="50000" decel="50000" fill="hold" nodeType="withEffect">
                                  <p:stCondLst>
                                    <p:cond delay="0"/>
                                  </p:stCondLst>
                                  <p:childTnLst>
                                    <p:animMotion origin="layout" path="M 3.75E-6 -1.85185E-6 L -1.11745 0.24746 " pathEditMode="relative" rAng="0" ptsTypes="AA">
                                      <p:cBhvr>
                                        <p:cTn id="14" dur="750" fill="hold"/>
                                        <p:tgtEl>
                                          <p:spTgt spid="27"/>
                                        </p:tgtEl>
                                        <p:attrNameLst>
                                          <p:attrName>ppt_x</p:attrName>
                                          <p:attrName>ppt_y</p:attrName>
                                        </p:attrNameLst>
                                      </p:cBhvr>
                                      <p:rCtr x="-55872" y="12384"/>
                                    </p:animMotion>
                                  </p:childTnLst>
                                </p:cTn>
                              </p:par>
                              <p:par>
                                <p:cTn id="15" presetID="42" presetClass="path" presetSubtype="0" fill="hold" nodeType="withEffect">
                                  <p:stCondLst>
                                    <p:cond delay="750"/>
                                  </p:stCondLst>
                                  <p:childTnLst>
                                    <p:animMotion origin="layout" path="M -1.11745 0.24746 L -1.24948 0.27685 " pathEditMode="relative" rAng="0" ptsTypes="AA">
                                      <p:cBhvr>
                                        <p:cTn id="16" dur="10000" fill="hold"/>
                                        <p:tgtEl>
                                          <p:spTgt spid="27"/>
                                        </p:tgtEl>
                                        <p:attrNameLst>
                                          <p:attrName>ppt_x</p:attrName>
                                          <p:attrName>ppt_y</p:attrName>
                                        </p:attrNameLst>
                                      </p:cBhvr>
                                      <p:rCtr x="-6602" y="1458"/>
                                    </p:animMotion>
                                  </p:childTnLst>
                                </p:cTn>
                              </p:par>
                              <p:par>
                                <p:cTn id="17" presetID="63" presetClass="path" presetSubtype="0" accel="50000" decel="50000" fill="hold" nodeType="withEffect">
                                  <p:stCondLst>
                                    <p:cond delay="0"/>
                                  </p:stCondLst>
                                  <p:childTnLst>
                                    <p:animMotion origin="layout" path="M -4.16667E-7 -4.81481E-6 L 1.04974 -0.24837 " pathEditMode="relative" rAng="0" ptsTypes="AA">
                                      <p:cBhvr>
                                        <p:cTn id="18" dur="750" fill="hold"/>
                                        <p:tgtEl>
                                          <p:spTgt spid="30"/>
                                        </p:tgtEl>
                                        <p:attrNameLst>
                                          <p:attrName>ppt_x</p:attrName>
                                          <p:attrName>ppt_y</p:attrName>
                                        </p:attrNameLst>
                                      </p:cBhvr>
                                      <p:rCtr x="52487" y="-12431"/>
                                    </p:animMotion>
                                  </p:childTnLst>
                                </p:cTn>
                              </p:par>
                              <p:par>
                                <p:cTn id="19" presetID="42" presetClass="path" presetSubtype="0" fill="hold" nodeType="withEffect">
                                  <p:stCondLst>
                                    <p:cond delay="1000"/>
                                  </p:stCondLst>
                                  <p:childTnLst>
                                    <p:animMotion origin="layout" path="M 1.04974 -0.24837 L 1.18854 -0.28148 " pathEditMode="relative" rAng="0" ptsTypes="AA">
                                      <p:cBhvr>
                                        <p:cTn id="20" dur="10000" fill="hold"/>
                                        <p:tgtEl>
                                          <p:spTgt spid="30"/>
                                        </p:tgtEl>
                                        <p:attrNameLst>
                                          <p:attrName>ppt_x</p:attrName>
                                          <p:attrName>ppt_y</p:attrName>
                                        </p:attrNameLst>
                                      </p:cBhvr>
                                      <p:rCtr x="6940" y="-1667"/>
                                    </p:animMotion>
                                  </p:childTnLst>
                                </p:cTn>
                              </p:par>
                              <p:par>
                                <p:cTn id="21" presetID="2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250"/>
                                        <p:tgtEl>
                                          <p:spTgt spid="6"/>
                                        </p:tgtEl>
                                      </p:cBhvr>
                                    </p:animEffect>
                                  </p:childTnLst>
                                </p:cTn>
                              </p:par>
                              <p:par>
                                <p:cTn id="24" presetID="22" presetClass="entr" presetSubtype="1" fill="hold" grpId="0"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250"/>
                                        <p:tgtEl>
                                          <p:spTgt spid="4"/>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250"/>
                                        <p:tgtEl>
                                          <p:spTgt spid="15"/>
                                        </p:tgtEl>
                                      </p:cBhvr>
                                    </p:animEffect>
                                  </p:childTnLst>
                                </p:cTn>
                              </p:par>
                              <p:par>
                                <p:cTn id="30" presetID="22" presetClass="entr" presetSubtype="4" fill="hold" grpId="0" nodeType="withEffect">
                                  <p:stCondLst>
                                    <p:cond delay="75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250"/>
                                        <p:tgtEl>
                                          <p:spTgt spid="12"/>
                                        </p:tgtEl>
                                      </p:cBhvr>
                                    </p:animEffect>
                                  </p:childTnLst>
                                </p:cTn>
                              </p:par>
                              <p:par>
                                <p:cTn id="33" presetID="42" presetClass="path" presetSubtype="0" accel="50000" decel="50000" fill="hold" grpId="0" nodeType="withEffect">
                                  <p:stCondLst>
                                    <p:cond delay="0"/>
                                  </p:stCondLst>
                                  <p:childTnLst>
                                    <p:animMotion origin="layout" path="M 0 0.61459 L 0 3.33333E-6 " pathEditMode="relative" rAng="0" ptsTypes="AA">
                                      <p:cBhvr>
                                        <p:cTn id="34" dur="1000" fill="hold"/>
                                        <p:tgtEl>
                                          <p:spTgt spid="47"/>
                                        </p:tgtEl>
                                        <p:attrNameLst>
                                          <p:attrName>ppt_x</p:attrName>
                                          <p:attrName>ppt_y</p:attrName>
                                        </p:attrNameLst>
                                      </p:cBhvr>
                                      <p:rCtr x="0" y="-30995"/>
                                    </p:animMotion>
                                  </p:childTnLst>
                                </p:cTn>
                              </p:par>
                              <p:par>
                                <p:cTn id="35" presetID="42" presetClass="path" presetSubtype="0" accel="50000" decel="50000" fill="hold" grpId="0" nodeType="withEffect">
                                  <p:stCondLst>
                                    <p:cond delay="0"/>
                                  </p:stCondLst>
                                  <p:childTnLst>
                                    <p:animMotion origin="layout" path="M 0 -0.62245 L 0 -4.44444E-6 " pathEditMode="relative" rAng="0" ptsTypes="AA">
                                      <p:cBhvr>
                                        <p:cTn id="36" dur="1000" fill="hold"/>
                                        <p:tgtEl>
                                          <p:spTgt spid="48"/>
                                        </p:tgtEl>
                                        <p:attrNameLst>
                                          <p:attrName>ppt_x</p:attrName>
                                          <p:attrName>ppt_y</p:attrName>
                                        </p:attrNameLst>
                                      </p:cBhvr>
                                      <p:rCtr x="0" y="31343"/>
                                    </p:animMotion>
                                  </p:childTnLst>
                                </p:cTn>
                              </p:par>
                              <p:par>
                                <p:cTn id="37" presetID="42" presetClass="path" presetSubtype="0" accel="50000" decel="50000" fill="hold" grpId="0" nodeType="withEffect">
                                  <p:stCondLst>
                                    <p:cond delay="150"/>
                                  </p:stCondLst>
                                  <p:childTnLst>
                                    <p:animMotion origin="layout" path="M 0 0.61458 L 0 -3.7037E-7 " pathEditMode="relative" rAng="0" ptsTypes="AA">
                                      <p:cBhvr>
                                        <p:cTn id="38" dur="1000" fill="hold"/>
                                        <p:tgtEl>
                                          <p:spTgt spid="56"/>
                                        </p:tgtEl>
                                        <p:attrNameLst>
                                          <p:attrName>ppt_x</p:attrName>
                                          <p:attrName>ppt_y</p:attrName>
                                        </p:attrNameLst>
                                      </p:cBhvr>
                                      <p:rCtr x="0" y="-30718"/>
                                    </p:animMotion>
                                  </p:childTnLst>
                                </p:cTn>
                              </p:par>
                              <p:par>
                                <p:cTn id="39" presetID="42" presetClass="path" presetSubtype="0" accel="50000" decel="50000" fill="hold" grpId="0" nodeType="withEffect">
                                  <p:stCondLst>
                                    <p:cond delay="150"/>
                                  </p:stCondLst>
                                  <p:childTnLst>
                                    <p:animMotion origin="layout" path="M 0 -0.62245 L 0 -1.48148E-6 " pathEditMode="relative" rAng="0" ptsTypes="AA">
                                      <p:cBhvr>
                                        <p:cTn id="40" dur="1000" fill="hold"/>
                                        <p:tgtEl>
                                          <p:spTgt spid="55"/>
                                        </p:tgtEl>
                                        <p:attrNameLst>
                                          <p:attrName>ppt_x</p:attrName>
                                          <p:attrName>ppt_y</p:attrName>
                                        </p:attrNameLst>
                                      </p:cBhvr>
                                      <p:rCtr x="0" y="31111"/>
                                    </p:animMotion>
                                  </p:childTnLst>
                                </p:cTn>
                              </p:par>
                              <p:par>
                                <p:cTn id="41" presetID="42" presetClass="path" presetSubtype="0" accel="50000" decel="50000" fill="hold" grpId="0" nodeType="withEffect">
                                  <p:stCondLst>
                                    <p:cond delay="300"/>
                                  </p:stCondLst>
                                  <p:childTnLst>
                                    <p:animMotion origin="layout" path="M 0 0.61458 L 0 -1.48148E-6 " pathEditMode="relative" rAng="0" ptsTypes="AA">
                                      <p:cBhvr>
                                        <p:cTn id="42" dur="1000" fill="hold"/>
                                        <p:tgtEl>
                                          <p:spTgt spid="62"/>
                                        </p:tgtEl>
                                        <p:attrNameLst>
                                          <p:attrName>ppt_x</p:attrName>
                                          <p:attrName>ppt_y</p:attrName>
                                        </p:attrNameLst>
                                      </p:cBhvr>
                                      <p:rCtr x="0" y="-30741"/>
                                    </p:animMotion>
                                  </p:childTnLst>
                                </p:cTn>
                              </p:par>
                              <p:par>
                                <p:cTn id="43" presetID="42" presetClass="path" presetSubtype="0" accel="50000" decel="50000" fill="hold" grpId="0" nodeType="withEffect">
                                  <p:stCondLst>
                                    <p:cond delay="300"/>
                                  </p:stCondLst>
                                  <p:childTnLst>
                                    <p:animMotion origin="layout" path="M 0 -0.62245 L 0 -1.48148E-6 " pathEditMode="relative" rAng="0" ptsTypes="AA">
                                      <p:cBhvr>
                                        <p:cTn id="44" dur="1000" fill="hold"/>
                                        <p:tgtEl>
                                          <p:spTgt spid="61"/>
                                        </p:tgtEl>
                                        <p:attrNameLst>
                                          <p:attrName>ppt_x</p:attrName>
                                          <p:attrName>ppt_y</p:attrName>
                                        </p:attrNameLst>
                                      </p:cBhvr>
                                      <p:rCtr x="0" y="3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animBg="1"/>
      <p:bldP spid="62" grpId="0" animBg="1"/>
      <p:bldP spid="55" grpId="0" animBg="1"/>
      <p:bldP spid="56" grpId="0" animBg="1"/>
      <p:bldP spid="48" grpId="0" animBg="1"/>
      <p:bldP spid="47" grpId="0" animBg="1"/>
      <p:bldP spid="4" grpId="0" animBg="1"/>
      <p:bldP spid="6" grpId="0" animBg="1"/>
      <p:bldP spid="12"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50" name="APP WINDOW (BACK)">
            <a:extLst>
              <a:ext uri="{FF2B5EF4-FFF2-40B4-BE49-F238E27FC236}">
                <a16:creationId xmlns:a16="http://schemas.microsoft.com/office/drawing/2014/main" id="{AB581045-901B-4F09-B4E3-69F1B4F18797}"/>
              </a:ext>
            </a:extLst>
          </p:cNvPr>
          <p:cNvGrpSpPr/>
          <p:nvPr/>
        </p:nvGrpSpPr>
        <p:grpSpPr>
          <a:xfrm>
            <a:off x="186896" y="170557"/>
            <a:ext cx="11502887" cy="6188765"/>
            <a:chOff x="344557" y="334618"/>
            <a:chExt cx="11502887" cy="6188765"/>
          </a:xfrm>
        </p:grpSpPr>
        <p:sp>
          <p:nvSpPr>
            <p:cNvPr id="51" name="Rectangle 50">
              <a:extLst>
                <a:ext uri="{FF2B5EF4-FFF2-40B4-BE49-F238E27FC236}">
                  <a16:creationId xmlns:a16="http://schemas.microsoft.com/office/drawing/2014/main" id="{8AAE5236-4093-409C-8321-2466E834C203}"/>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Rectangle 51">
              <a:extLst>
                <a:ext uri="{FF2B5EF4-FFF2-40B4-BE49-F238E27FC236}">
                  <a16:creationId xmlns:a16="http://schemas.microsoft.com/office/drawing/2014/main" id="{A72F20B3-DA11-43FE-A149-73F2BC0942DA}"/>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53" name="Group 52">
              <a:extLst>
                <a:ext uri="{FF2B5EF4-FFF2-40B4-BE49-F238E27FC236}">
                  <a16:creationId xmlns:a16="http://schemas.microsoft.com/office/drawing/2014/main" id="{BC1B7F42-9B4F-4E47-9669-4003BF9D93BB}"/>
                </a:ext>
              </a:extLst>
            </p:cNvPr>
            <p:cNvGrpSpPr/>
            <p:nvPr/>
          </p:nvGrpSpPr>
          <p:grpSpPr>
            <a:xfrm>
              <a:off x="486382" y="464073"/>
              <a:ext cx="175098" cy="175098"/>
              <a:chOff x="2256816" y="1157591"/>
              <a:chExt cx="447474" cy="447473"/>
            </a:xfrm>
          </p:grpSpPr>
          <p:cxnSp>
            <p:nvCxnSpPr>
              <p:cNvPr id="57" name="Straight Connector 56">
                <a:extLst>
                  <a:ext uri="{FF2B5EF4-FFF2-40B4-BE49-F238E27FC236}">
                    <a16:creationId xmlns:a16="http://schemas.microsoft.com/office/drawing/2014/main" id="{F671F7D4-4D5E-4033-8C6F-32F51ACF92B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D554FD-B0ED-4543-84BA-8347C8A91FF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BBD9EFE-145E-4812-AC1E-94390709A34F}"/>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C7E3916-22D2-4D4C-AE70-0EA453B33D97}"/>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28A2C12-12D2-4965-8D44-CFBD6F1CCBF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9" name="APP WINDOW (MID)">
            <a:extLst>
              <a:ext uri="{FF2B5EF4-FFF2-40B4-BE49-F238E27FC236}">
                <a16:creationId xmlns:a16="http://schemas.microsoft.com/office/drawing/2014/main" id="{BE6D2CB3-EF92-4F39-B289-EE5782E63B75}"/>
              </a:ext>
            </a:extLst>
          </p:cNvPr>
          <p:cNvGrpSpPr/>
          <p:nvPr/>
        </p:nvGrpSpPr>
        <p:grpSpPr>
          <a:xfrm>
            <a:off x="268423" y="244386"/>
            <a:ext cx="11502887" cy="6188765"/>
            <a:chOff x="344557" y="334618"/>
            <a:chExt cx="11502887" cy="6188765"/>
          </a:xfrm>
        </p:grpSpPr>
        <p:sp>
          <p:nvSpPr>
            <p:cNvPr id="60" name="Rectangle 59">
              <a:extLst>
                <a:ext uri="{FF2B5EF4-FFF2-40B4-BE49-F238E27FC236}">
                  <a16:creationId xmlns:a16="http://schemas.microsoft.com/office/drawing/2014/main" id="{48D0613E-646A-4EE6-B7DF-3DFD43F53178}"/>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Rectangle 60">
              <a:extLst>
                <a:ext uri="{FF2B5EF4-FFF2-40B4-BE49-F238E27FC236}">
                  <a16:creationId xmlns:a16="http://schemas.microsoft.com/office/drawing/2014/main" id="{F92C22C4-4A07-4CDB-88EB-45C7554608D9}"/>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2" name="Group 61">
              <a:extLst>
                <a:ext uri="{FF2B5EF4-FFF2-40B4-BE49-F238E27FC236}">
                  <a16:creationId xmlns:a16="http://schemas.microsoft.com/office/drawing/2014/main" id="{B1B9B6D0-8ED1-4CF6-ABA2-F6DE2BB22343}"/>
                </a:ext>
              </a:extLst>
            </p:cNvPr>
            <p:cNvGrpSpPr/>
            <p:nvPr/>
          </p:nvGrpSpPr>
          <p:grpSpPr>
            <a:xfrm>
              <a:off x="486382" y="464073"/>
              <a:ext cx="175098" cy="175098"/>
              <a:chOff x="2256816" y="1157591"/>
              <a:chExt cx="447474" cy="447473"/>
            </a:xfrm>
          </p:grpSpPr>
          <p:cxnSp>
            <p:nvCxnSpPr>
              <p:cNvPr id="66" name="Straight Connector 65">
                <a:extLst>
                  <a:ext uri="{FF2B5EF4-FFF2-40B4-BE49-F238E27FC236}">
                    <a16:creationId xmlns:a16="http://schemas.microsoft.com/office/drawing/2014/main" id="{1F541EB8-85AD-4507-BFBE-7B5903DCF0AA}"/>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911DE6-D9FE-4E8C-B476-6C6E12028F34}"/>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95D9F86B-2703-4E9D-B4B8-E44AC52866EC}"/>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ADF673-6117-469B-9EFE-D4B7384E22AB}"/>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5BCC7F-3F5E-46DB-9F10-CDEE1E543BD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117" name="APP WINDOW (FRONT)">
            <a:extLst>
              <a:ext uri="{FF2B5EF4-FFF2-40B4-BE49-F238E27FC236}">
                <a16:creationId xmlns:a16="http://schemas.microsoft.com/office/drawing/2014/main" id="{6011B916-5263-463B-B098-D0676F366B0B}"/>
              </a:ext>
            </a:extLst>
          </p:cNvPr>
          <p:cNvGrpSpPr/>
          <p:nvPr/>
        </p:nvGrpSpPr>
        <p:grpSpPr>
          <a:xfrm>
            <a:off x="291743" y="335925"/>
            <a:ext cx="11518723" cy="6188765"/>
            <a:chOff x="328720" y="317006"/>
            <a:chExt cx="11518723" cy="6188765"/>
          </a:xfrm>
        </p:grpSpPr>
        <p:sp>
          <p:nvSpPr>
            <p:cNvPr id="2" name="Rectangle 1">
              <a:extLst>
                <a:ext uri="{FF2B5EF4-FFF2-40B4-BE49-F238E27FC236}">
                  <a16:creationId xmlns:a16="http://schemas.microsoft.com/office/drawing/2014/main" id="{E8D96545-D438-45C6-9792-A2E3255EA706}"/>
                </a:ext>
              </a:extLst>
            </p:cNvPr>
            <p:cNvSpPr/>
            <p:nvPr/>
          </p:nvSpPr>
          <p:spPr>
            <a:xfrm>
              <a:off x="328720" y="317006"/>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12" name="RIGHT HAND">
            <a:extLst>
              <a:ext uri="{FF2B5EF4-FFF2-40B4-BE49-F238E27FC236}">
                <a16:creationId xmlns:a16="http://schemas.microsoft.com/office/drawing/2014/main" id="{1B5E57BF-CBBB-4556-BE8A-B5A7AF59A122}"/>
              </a:ext>
            </a:extLst>
          </p:cNvPr>
          <p:cNvSpPr/>
          <p:nvPr/>
        </p:nvSpPr>
        <p:spPr>
          <a:xfrm rot="220563" flipH="1">
            <a:off x="9824159" y="6623628"/>
            <a:ext cx="790308" cy="220814"/>
          </a:xfrm>
          <a:custGeom>
            <a:avLst/>
            <a:gdLst>
              <a:gd name="connsiteX0" fmla="*/ 0 w 423755"/>
              <a:gd name="connsiteY0" fmla="*/ 31654 h 118398"/>
              <a:gd name="connsiteX1" fmla="*/ 136148 w 423755"/>
              <a:gd name="connsiteY1" fmla="*/ 55674 h 118398"/>
              <a:gd name="connsiteX2" fmla="*/ 298966 w 423755"/>
              <a:gd name="connsiteY2" fmla="*/ 947 h 118398"/>
              <a:gd name="connsiteX3" fmla="*/ 417729 w 423755"/>
              <a:gd name="connsiteY3" fmla="*/ 54336 h 118398"/>
              <a:gd name="connsiteX4" fmla="*/ 392398 w 423755"/>
              <a:gd name="connsiteY4" fmla="*/ 65009 h 118398"/>
              <a:gd name="connsiteX5" fmla="*/ 284384 w 423755"/>
              <a:gd name="connsiteY5" fmla="*/ 36977 h 118398"/>
              <a:gd name="connsiteX6" fmla="*/ 357782 w 423755"/>
              <a:gd name="connsiteY6" fmla="*/ 62335 h 118398"/>
              <a:gd name="connsiteX7" fmla="*/ 122904 w 423755"/>
              <a:gd name="connsiteY7" fmla="*/ 118399 h 118398"/>
              <a:gd name="connsiteX8" fmla="*/ 6789 w 423755"/>
              <a:gd name="connsiteY8" fmla="*/ 109063 h 11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755" h="118398">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w="2572" cap="flat">
            <a:noFill/>
            <a:prstDash val="solid"/>
            <a:miter/>
          </a:ln>
        </p:spPr>
        <p:txBody>
          <a:bodyPr rtlCol="0" anchor="ctr"/>
          <a:lstStyle/>
          <a:p>
            <a:endParaRPr lang="en-PH"/>
          </a:p>
        </p:txBody>
      </p:sp>
      <p:sp>
        <p:nvSpPr>
          <p:cNvPr id="14" name="GIRL HAIR">
            <a:extLst>
              <a:ext uri="{FF2B5EF4-FFF2-40B4-BE49-F238E27FC236}">
                <a16:creationId xmlns:a16="http://schemas.microsoft.com/office/drawing/2014/main" id="{678B6B4A-C10B-4542-A7C5-462B8E2A1A17}"/>
              </a:ext>
            </a:extLst>
          </p:cNvPr>
          <p:cNvSpPr/>
          <p:nvPr/>
        </p:nvSpPr>
        <p:spPr>
          <a:xfrm rot="21373771" flipH="1">
            <a:off x="10454609" y="4475108"/>
            <a:ext cx="1610681" cy="1730535"/>
          </a:xfrm>
          <a:custGeom>
            <a:avLst/>
            <a:gdLst>
              <a:gd name="connsiteX0" fmla="*/ 860389 w 863630"/>
              <a:gd name="connsiteY0" fmla="*/ 196250 h 927895"/>
              <a:gd name="connsiteX1" fmla="*/ 796326 w 863630"/>
              <a:gd name="connsiteY1" fmla="*/ 572600 h 927895"/>
              <a:gd name="connsiteX2" fmla="*/ 530073 w 863630"/>
              <a:gd name="connsiteY2" fmla="*/ 632676 h 927895"/>
              <a:gd name="connsiteX3" fmla="*/ 236456 w 863630"/>
              <a:gd name="connsiteY3" fmla="*/ 927604 h 927895"/>
              <a:gd name="connsiteX4" fmla="*/ 137701 w 863630"/>
              <a:gd name="connsiteY4" fmla="*/ 481843 h 927895"/>
              <a:gd name="connsiteX5" fmla="*/ 478021 w 863630"/>
              <a:gd name="connsiteY5" fmla="*/ 146872 h 927895"/>
              <a:gd name="connsiteX6" fmla="*/ 792340 w 863630"/>
              <a:gd name="connsiteY6" fmla="*/ 68125 h 927895"/>
              <a:gd name="connsiteX7" fmla="*/ 860389 w 863630"/>
              <a:gd name="connsiteY7" fmla="*/ 196250 h 9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30" h="927895">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w="2572" cap="flat">
            <a:noFill/>
            <a:prstDash val="solid"/>
            <a:miter/>
          </a:ln>
        </p:spPr>
        <p:txBody>
          <a:bodyPr rtlCol="0" anchor="ctr"/>
          <a:lstStyle/>
          <a:p>
            <a:endParaRPr lang="en-PH"/>
          </a:p>
        </p:txBody>
      </p:sp>
      <p:sp>
        <p:nvSpPr>
          <p:cNvPr id="15" name="SHIRT SLEEVE">
            <a:extLst>
              <a:ext uri="{FF2B5EF4-FFF2-40B4-BE49-F238E27FC236}">
                <a16:creationId xmlns:a16="http://schemas.microsoft.com/office/drawing/2014/main" id="{A8FBB2E6-7B5C-4CD2-978D-8CB82E01EC0D}"/>
              </a:ext>
            </a:extLst>
          </p:cNvPr>
          <p:cNvSpPr/>
          <p:nvPr/>
        </p:nvSpPr>
        <p:spPr>
          <a:xfrm flipH="1">
            <a:off x="10581636" y="5364050"/>
            <a:ext cx="233174" cy="306174"/>
          </a:xfrm>
          <a:custGeom>
            <a:avLst/>
            <a:gdLst>
              <a:gd name="connsiteX0" fmla="*/ 0 w 125025"/>
              <a:gd name="connsiteY0" fmla="*/ 0 h 164167"/>
              <a:gd name="connsiteX1" fmla="*/ 124113 w 125025"/>
              <a:gd name="connsiteY1" fmla="*/ 152119 h 164167"/>
              <a:gd name="connsiteX2" fmla="*/ 0 w 125025"/>
              <a:gd name="connsiteY2" fmla="*/ 0 h 164167"/>
            </a:gdLst>
            <a:ahLst/>
            <a:cxnLst>
              <a:cxn ang="0">
                <a:pos x="connsiteX0" y="connsiteY0"/>
              </a:cxn>
              <a:cxn ang="0">
                <a:pos x="connsiteX1" y="connsiteY1"/>
              </a:cxn>
              <a:cxn ang="0">
                <a:pos x="connsiteX2" y="connsiteY2"/>
              </a:cxn>
            </a:cxnLst>
            <a:rect l="l" t="t" r="r" b="b"/>
            <a:pathLst>
              <a:path w="125025" h="164167">
                <a:moveTo>
                  <a:pt x="0" y="0"/>
                </a:moveTo>
                <a:cubicBezTo>
                  <a:pt x="69720" y="13682"/>
                  <a:pt x="110765" y="87440"/>
                  <a:pt x="124113" y="152119"/>
                </a:cubicBezTo>
                <a:cubicBezTo>
                  <a:pt x="137460" y="216799"/>
                  <a:pt x="0" y="0"/>
                  <a:pt x="0" y="0"/>
                </a:cubicBezTo>
                <a:close/>
              </a:path>
            </a:pathLst>
          </a:custGeom>
          <a:solidFill>
            <a:srgbClr val="3E74A6"/>
          </a:solidFill>
          <a:ln w="2572" cap="flat">
            <a:noFill/>
            <a:prstDash val="solid"/>
            <a:miter/>
          </a:ln>
        </p:spPr>
        <p:txBody>
          <a:bodyPr rtlCol="0" anchor="ctr"/>
          <a:lstStyle/>
          <a:p>
            <a:endParaRPr lang="en-PH"/>
          </a:p>
        </p:txBody>
      </p:sp>
      <p:grpSp>
        <p:nvGrpSpPr>
          <p:cNvPr id="16" name="GIRL BODY">
            <a:extLst>
              <a:ext uri="{FF2B5EF4-FFF2-40B4-BE49-F238E27FC236}">
                <a16:creationId xmlns:a16="http://schemas.microsoft.com/office/drawing/2014/main" id="{89523DE9-4FFF-4844-A2F2-299073F9FFE7}"/>
              </a:ext>
            </a:extLst>
          </p:cNvPr>
          <p:cNvGrpSpPr/>
          <p:nvPr/>
        </p:nvGrpSpPr>
        <p:grpSpPr>
          <a:xfrm flipH="1">
            <a:off x="10479300" y="5239472"/>
            <a:ext cx="1020140" cy="1731775"/>
            <a:chOff x="-78867" y="1285736"/>
            <a:chExt cx="546988" cy="928560"/>
          </a:xfrm>
        </p:grpSpPr>
        <p:sp>
          <p:nvSpPr>
            <p:cNvPr id="17" name="Freeform: Shape 16">
              <a:extLst>
                <a:ext uri="{FF2B5EF4-FFF2-40B4-BE49-F238E27FC236}">
                  <a16:creationId xmlns:a16="http://schemas.microsoft.com/office/drawing/2014/main" id="{6039D692-27CF-494B-B432-6D49B8EDD236}"/>
                </a:ext>
              </a:extLst>
            </p:cNvPr>
            <p:cNvSpPr/>
            <p:nvPr/>
          </p:nvSpPr>
          <p:spPr>
            <a:xfrm>
              <a:off x="-60755" y="1285736"/>
              <a:ext cx="528876" cy="928560"/>
            </a:xfrm>
            <a:custGeom>
              <a:avLst/>
              <a:gdLst>
                <a:gd name="connsiteX0" fmla="*/ 232197 w 528876"/>
                <a:gd name="connsiteY0" fmla="*/ 17086 h 928560"/>
                <a:gd name="connsiteX1" fmla="*/ 25994 w 528876"/>
                <a:gd name="connsiteY1" fmla="*/ 151228 h 928560"/>
                <a:gd name="connsiteX2" fmla="*/ 76040 w 528876"/>
                <a:gd name="connsiteY2" fmla="*/ 845884 h 928560"/>
                <a:gd name="connsiteX3" fmla="*/ 516478 w 528876"/>
                <a:gd name="connsiteY3" fmla="*/ 861906 h 928560"/>
                <a:gd name="connsiteX4" fmla="*/ 524527 w 528876"/>
                <a:gd name="connsiteY4" fmla="*/ 475526 h 928560"/>
                <a:gd name="connsiteX5" fmla="*/ 401752 w 528876"/>
                <a:gd name="connsiteY5" fmla="*/ 123865 h 928560"/>
                <a:gd name="connsiteX6" fmla="*/ 232197 w 528876"/>
                <a:gd name="connsiteY6" fmla="*/ 17086 h 9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876" h="928560">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6B9BC7"/>
            </a:solidFill>
            <a:ln w="2572" cap="flat">
              <a:noFill/>
              <a:prstDash val="solid"/>
              <a:miter/>
            </a:ln>
          </p:spPr>
          <p:txBody>
            <a:bodyPr rtlCol="0" anchor="ctr"/>
            <a:lstStyle/>
            <a:p>
              <a:endParaRPr lang="en-PH" dirty="0"/>
            </a:p>
          </p:txBody>
        </p:sp>
        <p:sp>
          <p:nvSpPr>
            <p:cNvPr id="18" name="Freeform: Shape 17">
              <a:extLst>
                <a:ext uri="{FF2B5EF4-FFF2-40B4-BE49-F238E27FC236}">
                  <a16:creationId xmlns:a16="http://schemas.microsoft.com/office/drawing/2014/main" id="{2F2F547E-00AD-4711-8F25-DCFFFEA12EEE}"/>
                </a:ext>
              </a:extLst>
            </p:cNvPr>
            <p:cNvSpPr/>
            <p:nvPr/>
          </p:nvSpPr>
          <p:spPr>
            <a:xfrm>
              <a:off x="-78867" y="1438971"/>
              <a:ext cx="526694" cy="749520"/>
            </a:xfrm>
            <a:custGeom>
              <a:avLst/>
              <a:gdLst>
                <a:gd name="connsiteX0" fmla="*/ 118301 w 526694"/>
                <a:gd name="connsiteY0" fmla="*/ 0 h 749520"/>
                <a:gd name="connsiteX1" fmla="*/ 286467 w 526694"/>
                <a:gd name="connsiteY1" fmla="*/ 350324 h 749520"/>
                <a:gd name="connsiteX2" fmla="*/ 240433 w 526694"/>
                <a:gd name="connsiteY2" fmla="*/ 520496 h 749520"/>
                <a:gd name="connsiteX3" fmla="*/ 526694 w 526694"/>
                <a:gd name="connsiteY3" fmla="*/ 498456 h 749520"/>
                <a:gd name="connsiteX4" fmla="*/ 524637 w 526694"/>
                <a:gd name="connsiteY4" fmla="*/ 608579 h 749520"/>
                <a:gd name="connsiteX5" fmla="*/ 182234 w 526694"/>
                <a:gd name="connsiteY5" fmla="*/ 740690 h 749520"/>
                <a:gd name="connsiteX6" fmla="*/ 0 w 526694"/>
                <a:gd name="connsiteY6" fmla="*/ 736729 h 74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94" h="749520">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3E74A6"/>
            </a:solidFill>
            <a:ln w="2572" cap="flat">
              <a:noFill/>
              <a:prstDash val="solid"/>
              <a:miter/>
            </a:ln>
          </p:spPr>
          <p:txBody>
            <a:bodyPr rtlCol="0" anchor="ctr"/>
            <a:lstStyle/>
            <a:p>
              <a:endParaRPr lang="en-PH"/>
            </a:p>
          </p:txBody>
        </p:sp>
      </p:grpSp>
      <p:sp>
        <p:nvSpPr>
          <p:cNvPr id="19" name="NECK">
            <a:extLst>
              <a:ext uri="{FF2B5EF4-FFF2-40B4-BE49-F238E27FC236}">
                <a16:creationId xmlns:a16="http://schemas.microsoft.com/office/drawing/2014/main" id="{0484F986-6986-4E89-B59A-3B94C00584D1}"/>
              </a:ext>
            </a:extLst>
          </p:cNvPr>
          <p:cNvSpPr/>
          <p:nvPr/>
        </p:nvSpPr>
        <p:spPr>
          <a:xfrm flipH="1">
            <a:off x="10736583" y="4917893"/>
            <a:ext cx="333441" cy="694502"/>
          </a:xfrm>
          <a:custGeom>
            <a:avLst/>
            <a:gdLst>
              <a:gd name="connsiteX0" fmla="*/ 69437 w 178787"/>
              <a:gd name="connsiteY0" fmla="*/ 0 h 372385"/>
              <a:gd name="connsiteX1" fmla="*/ 0 w 178787"/>
              <a:gd name="connsiteY1" fmla="*/ 205534 h 372385"/>
              <a:gd name="connsiteX2" fmla="*/ 140083 w 178787"/>
              <a:gd name="connsiteY2" fmla="*/ 365677 h 372385"/>
              <a:gd name="connsiteX3" fmla="*/ 132085 w 178787"/>
              <a:gd name="connsiteY3" fmla="*/ 225542 h 372385"/>
              <a:gd name="connsiteX4" fmla="*/ 178788 w 178787"/>
              <a:gd name="connsiteY4" fmla="*/ 58713 h 37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87" h="372385">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w="2572" cap="flat">
            <a:noFill/>
            <a:prstDash val="solid"/>
            <a:miter/>
          </a:ln>
        </p:spPr>
        <p:txBody>
          <a:bodyPr rtlCol="0" anchor="ctr"/>
          <a:lstStyle/>
          <a:p>
            <a:endParaRPr lang="en-PH"/>
          </a:p>
        </p:txBody>
      </p:sp>
      <p:sp>
        <p:nvSpPr>
          <p:cNvPr id="20" name="NECK SHADOW">
            <a:extLst>
              <a:ext uri="{FF2B5EF4-FFF2-40B4-BE49-F238E27FC236}">
                <a16:creationId xmlns:a16="http://schemas.microsoft.com/office/drawing/2014/main" id="{89F15B74-6202-404A-9CAA-BB55687AD112}"/>
              </a:ext>
            </a:extLst>
          </p:cNvPr>
          <p:cNvSpPr/>
          <p:nvPr/>
        </p:nvSpPr>
        <p:spPr>
          <a:xfrm flipH="1">
            <a:off x="10736438" y="4917893"/>
            <a:ext cx="235811" cy="547875"/>
          </a:xfrm>
          <a:custGeom>
            <a:avLst/>
            <a:gdLst>
              <a:gd name="connsiteX0" fmla="*/ 79736 w 126439"/>
              <a:gd name="connsiteY0" fmla="*/ 225542 h 293765"/>
              <a:gd name="connsiteX1" fmla="*/ 126439 w 126439"/>
              <a:gd name="connsiteY1" fmla="*/ 58713 h 293765"/>
              <a:gd name="connsiteX2" fmla="*/ 17012 w 126439"/>
              <a:gd name="connsiteY2" fmla="*/ 0 h 293765"/>
              <a:gd name="connsiteX3" fmla="*/ 218 w 126439"/>
              <a:gd name="connsiteY3" fmla="*/ 49506 h 293765"/>
              <a:gd name="connsiteX4" fmla="*/ 67649 w 126439"/>
              <a:gd name="connsiteY4" fmla="*/ 290942 h 293765"/>
              <a:gd name="connsiteX5" fmla="*/ 90795 w 126439"/>
              <a:gd name="connsiteY5" fmla="*/ 282044 h 293765"/>
              <a:gd name="connsiteX6" fmla="*/ 79736 w 126439"/>
              <a:gd name="connsiteY6" fmla="*/ 225542 h 29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39" h="293765">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w="2572" cap="flat">
            <a:noFill/>
            <a:prstDash val="solid"/>
            <a:miter/>
          </a:ln>
        </p:spPr>
        <p:txBody>
          <a:bodyPr rtlCol="0" anchor="ctr"/>
          <a:lstStyle/>
          <a:p>
            <a:endParaRPr lang="en-PH"/>
          </a:p>
        </p:txBody>
      </p:sp>
      <p:grpSp>
        <p:nvGrpSpPr>
          <p:cNvPr id="21" name="LEFT ARM">
            <a:extLst>
              <a:ext uri="{FF2B5EF4-FFF2-40B4-BE49-F238E27FC236}">
                <a16:creationId xmlns:a16="http://schemas.microsoft.com/office/drawing/2014/main" id="{E390415E-814D-434A-AD0F-42AC891A2B81}"/>
              </a:ext>
            </a:extLst>
          </p:cNvPr>
          <p:cNvGrpSpPr/>
          <p:nvPr/>
        </p:nvGrpSpPr>
        <p:grpSpPr>
          <a:xfrm>
            <a:off x="9909476" y="4987717"/>
            <a:ext cx="1756100" cy="2001745"/>
            <a:chOff x="5119796" y="1910103"/>
            <a:chExt cx="2054160" cy="2341499"/>
          </a:xfrm>
        </p:grpSpPr>
        <p:sp>
          <p:nvSpPr>
            <p:cNvPr id="22" name="Freeform: Shape 21">
              <a:extLst>
                <a:ext uri="{FF2B5EF4-FFF2-40B4-BE49-F238E27FC236}">
                  <a16:creationId xmlns:a16="http://schemas.microsoft.com/office/drawing/2014/main" id="{59715314-7247-4307-806D-F377703BE7AF}"/>
                </a:ext>
              </a:extLst>
            </p:cNvPr>
            <p:cNvSpPr/>
            <p:nvPr/>
          </p:nvSpPr>
          <p:spPr>
            <a:xfrm rot="407187" flipH="1">
              <a:off x="5119796" y="2604994"/>
              <a:ext cx="2054160" cy="1646608"/>
            </a:xfrm>
            <a:custGeom>
              <a:avLst/>
              <a:gdLst>
                <a:gd name="connsiteX0" fmla="*/ 387207 w 2054160"/>
                <a:gd name="connsiteY0" fmla="*/ 314 h 1646608"/>
                <a:gd name="connsiteX1" fmla="*/ 64046 w 2054160"/>
                <a:gd name="connsiteY1" fmla="*/ 777695 h 1646608"/>
                <a:gd name="connsiteX2" fmla="*/ 42222 w 2054160"/>
                <a:gd name="connsiteY2" fmla="*/ 1620606 h 1646608"/>
                <a:gd name="connsiteX3" fmla="*/ 1428064 w 2054160"/>
                <a:gd name="connsiteY3" fmla="*/ 1286724 h 1646608"/>
                <a:gd name="connsiteX4" fmla="*/ 1461119 w 2054160"/>
                <a:gd name="connsiteY4" fmla="*/ 1278803 h 1646608"/>
                <a:gd name="connsiteX5" fmla="*/ 1507411 w 2054160"/>
                <a:gd name="connsiteY5" fmla="*/ 1273742 h 1646608"/>
                <a:gd name="connsiteX6" fmla="*/ 1553278 w 2054160"/>
                <a:gd name="connsiteY6" fmla="*/ 1275564 h 1646608"/>
                <a:gd name="connsiteX7" fmla="*/ 1741115 w 2054160"/>
                <a:gd name="connsiteY7" fmla="*/ 1327964 h 1646608"/>
                <a:gd name="connsiteX8" fmla="*/ 1867744 w 2054160"/>
                <a:gd name="connsiteY8" fmla="*/ 1231915 h 1646608"/>
                <a:gd name="connsiteX9" fmla="*/ 1963850 w 2054160"/>
                <a:gd name="connsiteY9" fmla="*/ 1306140 h 1646608"/>
                <a:gd name="connsiteX10" fmla="*/ 2038076 w 2054160"/>
                <a:gd name="connsiteY10" fmla="*/ 1341093 h 1646608"/>
                <a:gd name="connsiteX11" fmla="*/ 1810966 w 2054160"/>
                <a:gd name="connsiteY11" fmla="*/ 1031007 h 1646608"/>
                <a:gd name="connsiteX12" fmla="*/ 1474676 w 2054160"/>
                <a:gd name="connsiteY12" fmla="*/ 1100913 h 1646608"/>
                <a:gd name="connsiteX13" fmla="*/ 1471012 w 2054160"/>
                <a:gd name="connsiteY13" fmla="*/ 1104081 h 1646608"/>
                <a:gd name="connsiteX14" fmla="*/ 378512 w 2054160"/>
                <a:gd name="connsiteY14" fmla="*/ 1271188 h 1646608"/>
                <a:gd name="connsiteX15" fmla="*/ 544467 w 2054160"/>
                <a:gd name="connsiteY15" fmla="*/ 445782 h 1646608"/>
                <a:gd name="connsiteX16" fmla="*/ 387207 w 2054160"/>
                <a:gd name="connsiteY16" fmla="*/ 314 h 16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4160" h="1646608">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w="2572" cap="flat">
              <a:noFill/>
              <a:prstDash val="solid"/>
              <a:miter/>
            </a:ln>
          </p:spPr>
          <p:txBody>
            <a:bodyPr rtlCol="0" anchor="ctr"/>
            <a:lstStyle/>
            <a:p>
              <a:endParaRPr lang="en-PH"/>
            </a:p>
          </p:txBody>
        </p:sp>
        <p:sp>
          <p:nvSpPr>
            <p:cNvPr id="23" name="Oval 22">
              <a:extLst>
                <a:ext uri="{FF2B5EF4-FFF2-40B4-BE49-F238E27FC236}">
                  <a16:creationId xmlns:a16="http://schemas.microsoft.com/office/drawing/2014/main" id="{81A0C90C-BA2B-40EE-BF32-EA7A9EAB32E2}"/>
                </a:ext>
              </a:extLst>
            </p:cNvPr>
            <p:cNvSpPr/>
            <p:nvPr/>
          </p:nvSpPr>
          <p:spPr>
            <a:xfrm>
              <a:off x="6608977" y="1910103"/>
              <a:ext cx="303628" cy="303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24" name="SHIRT SLEEVE">
            <a:extLst>
              <a:ext uri="{FF2B5EF4-FFF2-40B4-BE49-F238E27FC236}">
                <a16:creationId xmlns:a16="http://schemas.microsoft.com/office/drawing/2014/main" id="{2ADDA652-A5E7-43B9-923E-5FB7D367624E}"/>
              </a:ext>
            </a:extLst>
          </p:cNvPr>
          <p:cNvSpPr/>
          <p:nvPr/>
        </p:nvSpPr>
        <p:spPr>
          <a:xfrm flipH="1">
            <a:off x="11150484" y="5477172"/>
            <a:ext cx="524753" cy="892609"/>
          </a:xfrm>
          <a:custGeom>
            <a:avLst/>
            <a:gdLst>
              <a:gd name="connsiteX0" fmla="*/ 183093 w 281367"/>
              <a:gd name="connsiteY0" fmla="*/ 1736 h 478607"/>
              <a:gd name="connsiteX1" fmla="*/ 62966 w 281367"/>
              <a:gd name="connsiteY1" fmla="*/ 129861 h 478607"/>
              <a:gd name="connsiteX2" fmla="*/ 241 w 281367"/>
              <a:gd name="connsiteY2" fmla="*/ 447498 h 478607"/>
              <a:gd name="connsiteX3" fmla="*/ 88324 w 281367"/>
              <a:gd name="connsiteY3" fmla="*/ 471518 h 478607"/>
              <a:gd name="connsiteX4" fmla="*/ 265775 w 281367"/>
              <a:gd name="connsiteY4" fmla="*/ 468946 h 478607"/>
              <a:gd name="connsiteX5" fmla="*/ 280459 w 281367"/>
              <a:gd name="connsiteY5" fmla="*/ 236717 h 478607"/>
              <a:gd name="connsiteX6" fmla="*/ 219123 w 281367"/>
              <a:gd name="connsiteY6" fmla="*/ 21847 h 478607"/>
              <a:gd name="connsiteX7" fmla="*/ 183093 w 281367"/>
              <a:gd name="connsiteY7" fmla="*/ 1736 h 47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367" h="47860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6B9BC7"/>
          </a:solidFill>
          <a:ln w="2572" cap="flat">
            <a:noFill/>
            <a:prstDash val="solid"/>
            <a:miter/>
          </a:ln>
        </p:spPr>
        <p:txBody>
          <a:bodyPr rtlCol="0" anchor="ctr"/>
          <a:lstStyle/>
          <a:p>
            <a:endParaRPr lang="en-PH"/>
          </a:p>
        </p:txBody>
      </p:sp>
      <p:sp>
        <p:nvSpPr>
          <p:cNvPr id="25" name="KEYBOARD">
            <a:extLst>
              <a:ext uri="{FF2B5EF4-FFF2-40B4-BE49-F238E27FC236}">
                <a16:creationId xmlns:a16="http://schemas.microsoft.com/office/drawing/2014/main" id="{551B27D4-2B02-4A0F-BD56-860F8453F38A}"/>
              </a:ext>
            </a:extLst>
          </p:cNvPr>
          <p:cNvSpPr/>
          <p:nvPr/>
        </p:nvSpPr>
        <p:spPr>
          <a:xfrm>
            <a:off x="9339703" y="6771595"/>
            <a:ext cx="1239831" cy="73738"/>
          </a:xfrm>
          <a:custGeom>
            <a:avLst/>
            <a:gdLst>
              <a:gd name="connsiteX0" fmla="*/ 721453 w 740715"/>
              <a:gd name="connsiteY0" fmla="*/ 0 h 44054"/>
              <a:gd name="connsiteX1" fmla="*/ 740715 w 740715"/>
              <a:gd name="connsiteY1" fmla="*/ 0 h 44054"/>
              <a:gd name="connsiteX2" fmla="*/ 740715 w 740715"/>
              <a:gd name="connsiteY2" fmla="*/ 44054 h 44054"/>
              <a:gd name="connsiteX3" fmla="*/ 721453 w 740715"/>
              <a:gd name="connsiteY3" fmla="*/ 44054 h 44054"/>
              <a:gd name="connsiteX4" fmla="*/ 19262 w 740715"/>
              <a:gd name="connsiteY4" fmla="*/ 44054 h 44054"/>
              <a:gd name="connsiteX5" fmla="*/ 0 w 740715"/>
              <a:gd name="connsiteY5" fmla="*/ 44054 h 44054"/>
              <a:gd name="connsiteX6" fmla="*/ 0 w 740715"/>
              <a:gd name="connsiteY6" fmla="*/ 0 h 44054"/>
              <a:gd name="connsiteX7" fmla="*/ 19262 w 740715"/>
              <a:gd name="connsiteY7" fmla="*/ 0 h 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15" h="44054">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3E74A6"/>
          </a:solidFill>
          <a:ln w="2572" cap="flat">
            <a:noFill/>
            <a:prstDash val="solid"/>
            <a:miter/>
          </a:ln>
        </p:spPr>
        <p:txBody>
          <a:bodyPr rtlCol="0" anchor="ctr"/>
          <a:lstStyle/>
          <a:p>
            <a:endParaRPr lang="en-PH" dirty="0"/>
          </a:p>
        </p:txBody>
      </p:sp>
      <p:grpSp>
        <p:nvGrpSpPr>
          <p:cNvPr id="26" name="FACE">
            <a:extLst>
              <a:ext uri="{FF2B5EF4-FFF2-40B4-BE49-F238E27FC236}">
                <a16:creationId xmlns:a16="http://schemas.microsoft.com/office/drawing/2014/main" id="{4F885F31-9C96-48E8-9B1A-861F468584EA}"/>
              </a:ext>
            </a:extLst>
          </p:cNvPr>
          <p:cNvGrpSpPr/>
          <p:nvPr/>
        </p:nvGrpSpPr>
        <p:grpSpPr>
          <a:xfrm>
            <a:off x="10390671" y="4351137"/>
            <a:ext cx="1454006" cy="975425"/>
            <a:chOff x="6178156" y="2127885"/>
            <a:chExt cx="1454006" cy="975425"/>
          </a:xfrm>
        </p:grpSpPr>
        <p:grpSp>
          <p:nvGrpSpPr>
            <p:cNvPr id="27" name="Group 26">
              <a:extLst>
                <a:ext uri="{FF2B5EF4-FFF2-40B4-BE49-F238E27FC236}">
                  <a16:creationId xmlns:a16="http://schemas.microsoft.com/office/drawing/2014/main" id="{763F79BB-AB89-44CE-96FA-32D2B3970EA9}"/>
                </a:ext>
              </a:extLst>
            </p:cNvPr>
            <p:cNvGrpSpPr/>
            <p:nvPr/>
          </p:nvGrpSpPr>
          <p:grpSpPr>
            <a:xfrm>
              <a:off x="6178156" y="2327621"/>
              <a:ext cx="652140" cy="775689"/>
              <a:chOff x="6163286" y="2327089"/>
              <a:chExt cx="652140" cy="775689"/>
            </a:xfrm>
          </p:grpSpPr>
          <p:sp>
            <p:nvSpPr>
              <p:cNvPr id="29" name="Freeform: Shape 28">
                <a:extLst>
                  <a:ext uri="{FF2B5EF4-FFF2-40B4-BE49-F238E27FC236}">
                    <a16:creationId xmlns:a16="http://schemas.microsoft.com/office/drawing/2014/main" id="{12587B61-85B9-4928-A7FB-BD02D0E8448E}"/>
                  </a:ext>
                </a:extLst>
              </p:cNvPr>
              <p:cNvSpPr/>
              <p:nvPr/>
            </p:nvSpPr>
            <p:spPr>
              <a:xfrm rot="21373771" flipH="1">
                <a:off x="6265445" y="2453076"/>
                <a:ext cx="529467" cy="649702"/>
              </a:xfrm>
              <a:custGeom>
                <a:avLst/>
                <a:gdLst>
                  <a:gd name="connsiteX0" fmla="*/ 283896 w 283895"/>
                  <a:gd name="connsiteY0" fmla="*/ 152145 h 348363"/>
                  <a:gd name="connsiteX1" fmla="*/ 195813 w 283895"/>
                  <a:gd name="connsiteY1" fmla="*/ 348318 h 348363"/>
                  <a:gd name="connsiteX2" fmla="*/ 0 w 283895"/>
                  <a:gd name="connsiteY2" fmla="*/ 161660 h 348363"/>
                  <a:gd name="connsiteX3" fmla="*/ 140263 w 283895"/>
                  <a:gd name="connsiteY3" fmla="*/ 0 h 348363"/>
                  <a:gd name="connsiteX4" fmla="*/ 283896 w 283895"/>
                  <a:gd name="connsiteY4" fmla="*/ 152145 h 3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95" h="348363">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w="2572" cap="flat">
                <a:noFill/>
                <a:prstDash val="solid"/>
                <a:miter/>
              </a:ln>
            </p:spPr>
            <p:txBody>
              <a:bodyPr rtlCol="0" anchor="ctr"/>
              <a:lstStyle/>
              <a:p>
                <a:endParaRPr lang="en-PH"/>
              </a:p>
            </p:txBody>
          </p:sp>
          <p:sp>
            <p:nvSpPr>
              <p:cNvPr id="30" name="Freeform: Shape 29">
                <a:extLst>
                  <a:ext uri="{FF2B5EF4-FFF2-40B4-BE49-F238E27FC236}">
                    <a16:creationId xmlns:a16="http://schemas.microsoft.com/office/drawing/2014/main" id="{44F1EE2A-CEEE-4FEB-B8A2-F875994FA6D7}"/>
                  </a:ext>
                </a:extLst>
              </p:cNvPr>
              <p:cNvSpPr/>
              <p:nvPr/>
            </p:nvSpPr>
            <p:spPr>
              <a:xfrm rot="21373771" flipH="1">
                <a:off x="6163286" y="2327089"/>
                <a:ext cx="652140" cy="498449"/>
              </a:xfrm>
              <a:custGeom>
                <a:avLst/>
                <a:gdLst>
                  <a:gd name="connsiteX0" fmla="*/ 132733 w 289520"/>
                  <a:gd name="connsiteY0" fmla="*/ 329 h 221288"/>
                  <a:gd name="connsiteX1" fmla="*/ 282872 w 289520"/>
                  <a:gd name="connsiteY1" fmla="*/ 140129 h 221288"/>
                  <a:gd name="connsiteX2" fmla="*/ 288221 w 289520"/>
                  <a:gd name="connsiteY2" fmla="*/ 198842 h 221288"/>
                  <a:gd name="connsiteX3" fmla="*/ 212149 w 289520"/>
                  <a:gd name="connsiteY3" fmla="*/ 216201 h 221288"/>
                  <a:gd name="connsiteX4" fmla="*/ 137414 w 289520"/>
                  <a:gd name="connsiteY4" fmla="*/ 218773 h 221288"/>
                  <a:gd name="connsiteX5" fmla="*/ 133402 w 289520"/>
                  <a:gd name="connsiteY5" fmla="*/ 141364 h 221288"/>
                  <a:gd name="connsiteX6" fmla="*/ 113394 w 289520"/>
                  <a:gd name="connsiteY6" fmla="*/ 216099 h 221288"/>
                  <a:gd name="connsiteX7" fmla="*/ 61341 w 289520"/>
                  <a:gd name="connsiteY7" fmla="*/ 210749 h 221288"/>
                  <a:gd name="connsiteX8" fmla="*/ 1265 w 289520"/>
                  <a:gd name="connsiteY8" fmla="*/ 124004 h 221288"/>
                  <a:gd name="connsiteX9" fmla="*/ 23974 w 289520"/>
                  <a:gd name="connsiteY9" fmla="*/ 50606 h 221288"/>
                  <a:gd name="connsiteX10" fmla="*/ 132733 w 289520"/>
                  <a:gd name="connsiteY10" fmla="*/ 329 h 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20" h="221288">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w="2572" cap="flat">
                <a:noFill/>
                <a:prstDash val="solid"/>
                <a:miter/>
              </a:ln>
            </p:spPr>
            <p:txBody>
              <a:bodyPr rtlCol="0" anchor="ctr"/>
              <a:lstStyle/>
              <a:p>
                <a:endParaRPr lang="en-PH"/>
              </a:p>
            </p:txBody>
          </p:sp>
        </p:grpSp>
        <p:sp>
          <p:nvSpPr>
            <p:cNvPr id="28" name="Oval 27">
              <a:extLst>
                <a:ext uri="{FF2B5EF4-FFF2-40B4-BE49-F238E27FC236}">
                  <a16:creationId xmlns:a16="http://schemas.microsoft.com/office/drawing/2014/main" id="{26922E53-9C32-415A-AC35-0B29B913BAC1}"/>
                </a:ext>
              </a:extLst>
            </p:cNvPr>
            <p:cNvSpPr/>
            <p:nvPr/>
          </p:nvSpPr>
          <p:spPr>
            <a:xfrm>
              <a:off x="6956069" y="2127885"/>
              <a:ext cx="676093" cy="676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1" name="MONITOR">
            <a:extLst>
              <a:ext uri="{FF2B5EF4-FFF2-40B4-BE49-F238E27FC236}">
                <a16:creationId xmlns:a16="http://schemas.microsoft.com/office/drawing/2014/main" id="{FF0AE8A1-C397-4609-BD75-83D425EAB4EA}"/>
              </a:ext>
            </a:extLst>
          </p:cNvPr>
          <p:cNvGrpSpPr/>
          <p:nvPr/>
        </p:nvGrpSpPr>
        <p:grpSpPr>
          <a:xfrm>
            <a:off x="7456130" y="5283620"/>
            <a:ext cx="1890814" cy="1585422"/>
            <a:chOff x="-4121557" y="1274323"/>
            <a:chExt cx="977494" cy="819616"/>
          </a:xfrm>
        </p:grpSpPr>
        <p:sp>
          <p:nvSpPr>
            <p:cNvPr id="32" name="Freeform: Shape 31">
              <a:extLst>
                <a:ext uri="{FF2B5EF4-FFF2-40B4-BE49-F238E27FC236}">
                  <a16:creationId xmlns:a16="http://schemas.microsoft.com/office/drawing/2014/main" id="{A14C97C8-A620-4AAC-9E8A-02869509E653}"/>
                </a:ext>
              </a:extLst>
            </p:cNvPr>
            <p:cNvSpPr/>
            <p:nvPr/>
          </p:nvSpPr>
          <p:spPr>
            <a:xfrm>
              <a:off x="-4121557" y="1274323"/>
              <a:ext cx="977494" cy="681543"/>
            </a:xfrm>
            <a:custGeom>
              <a:avLst/>
              <a:gdLst>
                <a:gd name="connsiteX0" fmla="*/ 876764 w 953894"/>
                <a:gd name="connsiteY0" fmla="*/ 665569 h 665568"/>
                <a:gd name="connsiteX1" fmla="*/ 169379 w 953894"/>
                <a:gd name="connsiteY1" fmla="*/ 665569 h 665568"/>
                <a:gd name="connsiteX2" fmla="*/ 93538 w 953894"/>
                <a:gd name="connsiteY2" fmla="*/ 601507 h 665568"/>
                <a:gd name="connsiteX3" fmla="*/ 1289 w 953894"/>
                <a:gd name="connsiteY3" fmla="*/ 92300 h 665568"/>
                <a:gd name="connsiteX4" fmla="*/ 77130 w 953894"/>
                <a:gd name="connsiteY4" fmla="*/ 0 h 665568"/>
                <a:gd name="connsiteX5" fmla="*/ 784516 w 953894"/>
                <a:gd name="connsiteY5" fmla="*/ 0 h 665568"/>
                <a:gd name="connsiteX6" fmla="*/ 860331 w 953894"/>
                <a:gd name="connsiteY6" fmla="*/ 64062 h 665568"/>
                <a:gd name="connsiteX7" fmla="*/ 952605 w 953894"/>
                <a:gd name="connsiteY7" fmla="*/ 573269 h 665568"/>
                <a:gd name="connsiteX8" fmla="*/ 876764 w 953894"/>
                <a:gd name="connsiteY8" fmla="*/ 665569 h 665568"/>
                <a:gd name="connsiteX0" fmla="*/ 877454 w 954584"/>
                <a:gd name="connsiteY0" fmla="*/ 665569 h 665569"/>
                <a:gd name="connsiteX1" fmla="*/ 170069 w 954584"/>
                <a:gd name="connsiteY1" fmla="*/ 665569 h 665569"/>
                <a:gd name="connsiteX2" fmla="*/ 94228 w 954584"/>
                <a:gd name="connsiteY2" fmla="*/ 601507 h 665569"/>
                <a:gd name="connsiteX3" fmla="*/ 1979 w 954584"/>
                <a:gd name="connsiteY3" fmla="*/ 92300 h 665569"/>
                <a:gd name="connsiteX4" fmla="*/ 61411 w 954584"/>
                <a:gd name="connsiteY4" fmla="*/ 0 h 665569"/>
                <a:gd name="connsiteX5" fmla="*/ 785206 w 954584"/>
                <a:gd name="connsiteY5" fmla="*/ 0 h 665569"/>
                <a:gd name="connsiteX6" fmla="*/ 861021 w 954584"/>
                <a:gd name="connsiteY6" fmla="*/ 64062 h 665569"/>
                <a:gd name="connsiteX7" fmla="*/ 953295 w 954584"/>
                <a:gd name="connsiteY7" fmla="*/ 573269 h 665569"/>
                <a:gd name="connsiteX8" fmla="*/ 877454 w 954584"/>
                <a:gd name="connsiteY8" fmla="*/ 665569 h 6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584" h="665569">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3E74A6"/>
            </a:solidFill>
            <a:ln w="2572" cap="flat">
              <a:noFill/>
              <a:prstDash val="solid"/>
              <a:miter/>
            </a:ln>
          </p:spPr>
          <p:txBody>
            <a:bodyPr rtlCol="0" anchor="ctr"/>
            <a:lstStyle/>
            <a:p>
              <a:endParaRPr lang="en-PH" dirty="0"/>
            </a:p>
          </p:txBody>
        </p:sp>
        <p:sp>
          <p:nvSpPr>
            <p:cNvPr id="33" name="Freeform: Shape 32">
              <a:extLst>
                <a:ext uri="{FF2B5EF4-FFF2-40B4-BE49-F238E27FC236}">
                  <a16:creationId xmlns:a16="http://schemas.microsoft.com/office/drawing/2014/main" id="{C075E064-E1CB-4040-AC02-EDB4DA347AB3}"/>
                </a:ext>
              </a:extLst>
            </p:cNvPr>
            <p:cNvSpPr/>
            <p:nvPr/>
          </p:nvSpPr>
          <p:spPr>
            <a:xfrm>
              <a:off x="-4120803" y="1288386"/>
              <a:ext cx="932892" cy="667479"/>
            </a:xfrm>
            <a:custGeom>
              <a:avLst/>
              <a:gdLst>
                <a:gd name="connsiteX0" fmla="*/ 909690 w 911027"/>
                <a:gd name="connsiteY0" fmla="*/ 561439 h 651835"/>
                <a:gd name="connsiteX1" fmla="*/ 815615 w 911027"/>
                <a:gd name="connsiteY1" fmla="*/ 62725 h 651835"/>
                <a:gd name="connsiteX2" fmla="*/ 738206 w 911027"/>
                <a:gd name="connsiteY2" fmla="*/ 0 h 651835"/>
                <a:gd name="connsiteX3" fmla="*/ 19350 w 911027"/>
                <a:gd name="connsiteY3" fmla="*/ 0 h 651835"/>
                <a:gd name="connsiteX4" fmla="*/ 1348 w 911027"/>
                <a:gd name="connsiteY4" fmla="*/ 66480 h 651835"/>
                <a:gd name="connsiteX5" fmla="*/ 96837 w 911027"/>
                <a:gd name="connsiteY5" fmla="*/ 586436 h 651835"/>
                <a:gd name="connsiteX6" fmla="*/ 175352 w 911027"/>
                <a:gd name="connsiteY6" fmla="*/ 651836 h 651835"/>
                <a:gd name="connsiteX7" fmla="*/ 832434 w 911027"/>
                <a:gd name="connsiteY7" fmla="*/ 651836 h 651835"/>
                <a:gd name="connsiteX8" fmla="*/ 909690 w 911027"/>
                <a:gd name="connsiteY8" fmla="*/ 561439 h 6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27" h="651835">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6B9BC7"/>
            </a:solidFill>
            <a:ln w="2572" cap="flat">
              <a:noFill/>
              <a:prstDash val="solid"/>
              <a:miter/>
            </a:ln>
          </p:spPr>
          <p:txBody>
            <a:bodyPr rtlCol="0" anchor="ctr"/>
            <a:lstStyle/>
            <a:p>
              <a:endParaRPr lang="en-PH"/>
            </a:p>
          </p:txBody>
        </p:sp>
        <p:sp>
          <p:nvSpPr>
            <p:cNvPr id="34" name="Freeform: Shape 33">
              <a:extLst>
                <a:ext uri="{FF2B5EF4-FFF2-40B4-BE49-F238E27FC236}">
                  <a16:creationId xmlns:a16="http://schemas.microsoft.com/office/drawing/2014/main" id="{C653C24C-9E53-49C2-ABAE-B960943DCE2E}"/>
                </a:ext>
              </a:extLst>
            </p:cNvPr>
            <p:cNvSpPr/>
            <p:nvPr/>
          </p:nvSpPr>
          <p:spPr>
            <a:xfrm>
              <a:off x="-3758955" y="1647855"/>
              <a:ext cx="454774" cy="446084"/>
            </a:xfrm>
            <a:custGeom>
              <a:avLst/>
              <a:gdLst>
                <a:gd name="connsiteX0" fmla="*/ 385839 w 444115"/>
                <a:gd name="connsiteY0" fmla="*/ 368969 h 435629"/>
                <a:gd name="connsiteX1" fmla="*/ 251543 w 444115"/>
                <a:gd name="connsiteY1" fmla="*/ 368969 h 435629"/>
                <a:gd name="connsiteX2" fmla="*/ 208183 w 444115"/>
                <a:gd name="connsiteY2" fmla="*/ 321340 h 435629"/>
                <a:gd name="connsiteX3" fmla="*/ 208183 w 444115"/>
                <a:gd name="connsiteY3" fmla="*/ 75815 h 435629"/>
                <a:gd name="connsiteX4" fmla="*/ 139157 w 444115"/>
                <a:gd name="connsiteY4" fmla="*/ 0 h 435629"/>
                <a:gd name="connsiteX5" fmla="*/ 69026 w 444115"/>
                <a:gd name="connsiteY5" fmla="*/ 0 h 435629"/>
                <a:gd name="connsiteX6" fmla="*/ 0 w 444115"/>
                <a:gd name="connsiteY6" fmla="*/ 75815 h 435629"/>
                <a:gd name="connsiteX7" fmla="*/ 0 w 444115"/>
                <a:gd name="connsiteY7" fmla="*/ 350761 h 435629"/>
                <a:gd name="connsiteX8" fmla="*/ 77641 w 444115"/>
                <a:gd name="connsiteY8" fmla="*/ 435629 h 435629"/>
                <a:gd name="connsiteX9" fmla="*/ 444116 w 444115"/>
                <a:gd name="connsiteY9" fmla="*/ 433057 h 435629"/>
                <a:gd name="connsiteX10" fmla="*/ 385839 w 444115"/>
                <a:gd name="connsiteY10" fmla="*/ 368969 h 4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15" h="435629">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3E74A6"/>
            </a:solidFill>
            <a:ln w="2572" cap="flat">
              <a:noFill/>
              <a:prstDash val="solid"/>
              <a:miter/>
            </a:ln>
          </p:spPr>
          <p:txBody>
            <a:bodyPr rtlCol="0" anchor="ctr"/>
            <a:lstStyle/>
            <a:p>
              <a:endParaRPr lang="en-PH"/>
            </a:p>
          </p:txBody>
        </p:sp>
        <p:sp>
          <p:nvSpPr>
            <p:cNvPr id="35" name="Freeform: Shape 34">
              <a:extLst>
                <a:ext uri="{FF2B5EF4-FFF2-40B4-BE49-F238E27FC236}">
                  <a16:creationId xmlns:a16="http://schemas.microsoft.com/office/drawing/2014/main" id="{8666C502-18E5-40E9-9713-C02CCF0BFC33}"/>
                </a:ext>
              </a:extLst>
            </p:cNvPr>
            <p:cNvSpPr/>
            <p:nvPr/>
          </p:nvSpPr>
          <p:spPr>
            <a:xfrm>
              <a:off x="-3753504" y="1654755"/>
              <a:ext cx="445504" cy="438841"/>
            </a:xfrm>
            <a:custGeom>
              <a:avLst/>
              <a:gdLst>
                <a:gd name="connsiteX0" fmla="*/ 0 w 435063"/>
                <a:gd name="connsiteY0" fmla="*/ 74581 h 428556"/>
                <a:gd name="connsiteX1" fmla="*/ 0 w 435063"/>
                <a:gd name="connsiteY1" fmla="*/ 345335 h 428556"/>
                <a:gd name="connsiteX2" fmla="*/ 77410 w 435063"/>
                <a:gd name="connsiteY2" fmla="*/ 428557 h 428556"/>
                <a:gd name="connsiteX3" fmla="*/ 435063 w 435063"/>
                <a:gd name="connsiteY3" fmla="*/ 426319 h 428556"/>
                <a:gd name="connsiteX4" fmla="*/ 372004 w 435063"/>
                <a:gd name="connsiteY4" fmla="*/ 409783 h 428556"/>
                <a:gd name="connsiteX5" fmla="*/ 226752 w 435063"/>
                <a:gd name="connsiteY5" fmla="*/ 409783 h 428556"/>
                <a:gd name="connsiteX6" fmla="*/ 179843 w 435063"/>
                <a:gd name="connsiteY6" fmla="*/ 362874 h 428556"/>
                <a:gd name="connsiteX7" fmla="*/ 179843 w 435063"/>
                <a:gd name="connsiteY7" fmla="*/ 74581 h 428556"/>
                <a:gd name="connsiteX8" fmla="*/ 105262 w 435063"/>
                <a:gd name="connsiteY8" fmla="*/ 0 h 428556"/>
                <a:gd name="connsiteX9" fmla="*/ 74761 w 435063"/>
                <a:gd name="connsiteY9" fmla="*/ 0 h 428556"/>
                <a:gd name="connsiteX10" fmla="*/ 0 w 435063"/>
                <a:gd name="connsiteY10" fmla="*/ 74401 h 428556"/>
                <a:gd name="connsiteX11" fmla="*/ 0 w 435063"/>
                <a:gd name="connsiteY11" fmla="*/ 74581 h 4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063" h="428556">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6B9BC7"/>
            </a:solidFill>
            <a:ln w="2572" cap="flat">
              <a:noFill/>
              <a:prstDash val="solid"/>
              <a:miter/>
            </a:ln>
          </p:spPr>
          <p:txBody>
            <a:bodyPr rtlCol="0" anchor="ctr"/>
            <a:lstStyle/>
            <a:p>
              <a:endParaRPr lang="en-PH" dirty="0"/>
            </a:p>
          </p:txBody>
        </p:sp>
      </p:grpSp>
      <p:sp>
        <p:nvSpPr>
          <p:cNvPr id="8" name="TITLE">
            <a:extLst>
              <a:ext uri="{FF2B5EF4-FFF2-40B4-BE49-F238E27FC236}">
                <a16:creationId xmlns:a16="http://schemas.microsoft.com/office/drawing/2014/main" id="{84A8E31B-E325-4441-AC62-29BBD9914C0E}"/>
              </a:ext>
            </a:extLst>
          </p:cNvPr>
          <p:cNvSpPr txBox="1"/>
          <p:nvPr/>
        </p:nvSpPr>
        <p:spPr>
          <a:xfrm>
            <a:off x="2174798" y="1007515"/>
            <a:ext cx="6862422" cy="738664"/>
          </a:xfrm>
          <a:prstGeom prst="rect">
            <a:avLst/>
          </a:prstGeom>
          <a:noFill/>
        </p:spPr>
        <p:txBody>
          <a:bodyPr wrap="square" rtlCol="0">
            <a:spAutoFit/>
          </a:bodyPr>
          <a:lstStyle/>
          <a:p>
            <a:pPr algn="ctr"/>
            <a:r>
              <a:rPr lang="en-PH" sz="4200" dirty="0" err="1">
                <a:solidFill>
                  <a:srgbClr val="3E74A6"/>
                </a:solidFill>
                <a:latin typeface="Times New Roman" panose="02020603050405020304" pitchFamily="18" charset="0"/>
                <a:cs typeface="Times New Roman" panose="02020603050405020304" pitchFamily="18" charset="0"/>
              </a:rPr>
              <a:t>Khảo</a:t>
            </a:r>
            <a:r>
              <a:rPr lang="en-PH" sz="4200" dirty="0">
                <a:solidFill>
                  <a:srgbClr val="3E74A6"/>
                </a:solidFill>
                <a:latin typeface="Times New Roman" panose="02020603050405020304" pitchFamily="18" charset="0"/>
                <a:cs typeface="Times New Roman" panose="02020603050405020304" pitchFamily="18" charset="0"/>
              </a:rPr>
              <a:t> </a:t>
            </a:r>
            <a:r>
              <a:rPr lang="en-PH" sz="4200" dirty="0" err="1">
                <a:solidFill>
                  <a:srgbClr val="3E74A6"/>
                </a:solidFill>
                <a:latin typeface="Times New Roman" panose="02020603050405020304" pitchFamily="18" charset="0"/>
                <a:cs typeface="Times New Roman" panose="02020603050405020304" pitchFamily="18" charset="0"/>
              </a:rPr>
              <a:t>sát</a:t>
            </a:r>
            <a:r>
              <a:rPr lang="en-PH" sz="4200" dirty="0">
                <a:solidFill>
                  <a:srgbClr val="3E74A6"/>
                </a:solidFill>
                <a:latin typeface="Times New Roman" panose="02020603050405020304" pitchFamily="18" charset="0"/>
                <a:cs typeface="Times New Roman" panose="02020603050405020304" pitchFamily="18" charset="0"/>
              </a:rPr>
              <a:t> </a:t>
            </a:r>
            <a:r>
              <a:rPr lang="en-PH" sz="4200" dirty="0" err="1">
                <a:solidFill>
                  <a:srgbClr val="3E74A6"/>
                </a:solidFill>
                <a:latin typeface="Times New Roman" panose="02020603050405020304" pitchFamily="18" charset="0"/>
                <a:cs typeface="Times New Roman" panose="02020603050405020304" pitchFamily="18" charset="0"/>
              </a:rPr>
              <a:t>thực</a:t>
            </a:r>
            <a:r>
              <a:rPr lang="en-PH" sz="4200" dirty="0">
                <a:solidFill>
                  <a:srgbClr val="3E74A6"/>
                </a:solidFill>
                <a:latin typeface="Times New Roman" panose="02020603050405020304" pitchFamily="18" charset="0"/>
                <a:cs typeface="Times New Roman" panose="02020603050405020304" pitchFamily="18" charset="0"/>
              </a:rPr>
              <a:t> </a:t>
            </a:r>
            <a:r>
              <a:rPr lang="en-PH" sz="4200" dirty="0" err="1">
                <a:solidFill>
                  <a:srgbClr val="3E74A6"/>
                </a:solidFill>
                <a:latin typeface="Times New Roman" panose="02020603050405020304" pitchFamily="18" charset="0"/>
                <a:cs typeface="Times New Roman" panose="02020603050405020304" pitchFamily="18" charset="0"/>
              </a:rPr>
              <a:t>trạng</a:t>
            </a:r>
            <a:endParaRPr lang="en-PH" sz="4200" dirty="0">
              <a:solidFill>
                <a:srgbClr val="3E74A6"/>
              </a:solidFill>
              <a:latin typeface="Times New Roman" panose="02020603050405020304" pitchFamily="18" charset="0"/>
              <a:cs typeface="Times New Roman" panose="02020603050405020304" pitchFamily="18" charset="0"/>
            </a:endParaRPr>
          </a:p>
        </p:txBody>
      </p:sp>
      <p:pic>
        <p:nvPicPr>
          <p:cNvPr id="1026" name="Picture 2" descr="Những khó khăn khi mở cửa hàng điện thoại và cách khắc phục khi đầu tư -  BYTUONG">
            <a:extLst>
              <a:ext uri="{FF2B5EF4-FFF2-40B4-BE49-F238E27FC236}">
                <a16:creationId xmlns:a16="http://schemas.microsoft.com/office/drawing/2014/main" id="{31789922-4DFA-9D3D-1608-A65869181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330" y="1940211"/>
            <a:ext cx="5350031" cy="3957557"/>
          </a:xfrm>
          <a:prstGeom prst="rect">
            <a:avLst/>
          </a:prstGeom>
          <a:noFill/>
          <a:extLst>
            <a:ext uri="{909E8E84-426E-40DD-AFC4-6F175D3DCCD1}">
              <a14:hiddenFill xmlns:a14="http://schemas.microsoft.com/office/drawing/2010/main">
                <a:solidFill>
                  <a:srgbClr val="FFFFFF"/>
                </a:solidFill>
              </a14:hiddenFill>
            </a:ext>
          </a:extLst>
        </p:spPr>
      </p:pic>
      <p:sp>
        <p:nvSpPr>
          <p:cNvPr id="70" name="BODY TEXT">
            <a:extLst>
              <a:ext uri="{FF2B5EF4-FFF2-40B4-BE49-F238E27FC236}">
                <a16:creationId xmlns:a16="http://schemas.microsoft.com/office/drawing/2014/main" id="{944946C0-8524-8FC2-DE03-42402EA14AAB}"/>
              </a:ext>
            </a:extLst>
          </p:cNvPr>
          <p:cNvSpPr txBox="1"/>
          <p:nvPr/>
        </p:nvSpPr>
        <p:spPr>
          <a:xfrm>
            <a:off x="646731" y="1761296"/>
            <a:ext cx="5139801" cy="3323987"/>
          </a:xfrm>
          <a:prstGeom prst="rect">
            <a:avLst/>
          </a:prstGeom>
          <a:noFill/>
        </p:spPr>
        <p:txBody>
          <a:bodyPr wrap="square" rtlCol="0">
            <a:spAutoFit/>
          </a:bodyPr>
          <a:lstStyle/>
          <a:p>
            <a:pPr marL="342900" lvl="0" indent="-342900">
              <a:buFont typeface="Courier New" panose="02070309020205020404" pitchFamily="49" charset="0"/>
              <a:buChar char="o"/>
              <a:defRPr/>
            </a:pPr>
            <a:r>
              <a:rPr lang="vi-VN" sz="2100" dirty="0">
                <a:solidFill>
                  <a:srgbClr val="CB5845"/>
                </a:solidFill>
                <a:latin typeface="+mj-lt"/>
              </a:rPr>
              <a:t>Hiện nay hoạt động kinh doanh điện thoại di động ngày càng phát triển mạnh mẽ trong xu hướng bán lẻ của các doanh nghiệp. </a:t>
            </a:r>
          </a:p>
          <a:p>
            <a:pPr marL="342900" lvl="0" indent="-342900">
              <a:buFont typeface="Courier New" panose="02070309020205020404" pitchFamily="49" charset="0"/>
              <a:buChar char="o"/>
              <a:defRPr/>
            </a:pPr>
            <a:endParaRPr lang="vi-VN" sz="2100" dirty="0">
              <a:solidFill>
                <a:srgbClr val="CB5845"/>
              </a:solidFill>
              <a:latin typeface="+mj-lt"/>
            </a:endParaRPr>
          </a:p>
          <a:p>
            <a:pPr marL="342900" lvl="0" indent="-342900">
              <a:buFont typeface="Courier New" panose="02070309020205020404" pitchFamily="49" charset="0"/>
              <a:buChar char="o"/>
              <a:defRPr/>
            </a:pPr>
            <a:r>
              <a:rPr lang="vi-VN" sz="2100" dirty="0">
                <a:solidFill>
                  <a:srgbClr val="CB5845"/>
                </a:solidFill>
                <a:latin typeface="+mj-lt"/>
              </a:rPr>
              <a:t>Từ thực tế khảo sát các cửa hàng điện thoại trên thị trường cho thấy, đa số các cửa hàng, phương pháp quản lý thực hiện một cách thủ công chủ yếu bằng ghi chép sổ sách…</a:t>
            </a:r>
            <a:endParaRPr kumimoji="0" lang="en-PH" sz="2100" b="0" i="0" u="none" strike="noStrike" kern="1200" cap="none" spc="0" normalizeH="0" baseline="0" noProof="0" dirty="0">
              <a:ln>
                <a:noFill/>
              </a:ln>
              <a:solidFill>
                <a:srgbClr val="CB5845"/>
              </a:solidFill>
              <a:effectLst/>
              <a:uLnTx/>
              <a:uFillTx/>
              <a:latin typeface="+mj-lt"/>
            </a:endParaRPr>
          </a:p>
        </p:txBody>
      </p:sp>
    </p:spTree>
    <p:extLst>
      <p:ext uri="{BB962C8B-B14F-4D97-AF65-F5344CB8AC3E}">
        <p14:creationId xmlns:p14="http://schemas.microsoft.com/office/powerpoint/2010/main" val="3332318922"/>
      </p:ext>
    </p:extLst>
  </p:cSld>
  <p:clrMapOvr>
    <a:masterClrMapping/>
  </p:clrMapOvr>
  <p:transition spd="slow" advTm="283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667" decel="49333" autoRev="1" fill="hold" nodeType="withEffect">
                                  <p:stCondLst>
                                    <p:cond delay="0"/>
                                  </p:stCondLst>
                                  <p:childTnLst>
                                    <p:animRot by="-480000">
                                      <p:cBhvr>
                                        <p:cTn id="6" dur="750" fill="hold"/>
                                        <p:tgtEl>
                                          <p:spTgt spid="21"/>
                                        </p:tgtEl>
                                        <p:attrNameLst>
                                          <p:attrName>r</p:attrName>
                                        </p:attrNameLst>
                                      </p:cBhvr>
                                    </p:animRot>
                                  </p:childTnLst>
                                </p:cTn>
                              </p:par>
                              <p:par>
                                <p:cTn id="7" presetID="8" presetClass="emph" presetSubtype="0" repeatCount="indefinite" accel="52000" decel="48000" autoRev="1" fill="hold" grpId="0" nodeType="withEffect">
                                  <p:stCondLst>
                                    <p:cond delay="500"/>
                                  </p:stCondLst>
                                  <p:childTnLst>
                                    <p:animRot by="-480000">
                                      <p:cBhvr>
                                        <p:cTn id="8" dur="750" fill="hold"/>
                                        <p:tgtEl>
                                          <p:spTgt spid="12"/>
                                        </p:tgtEl>
                                        <p:attrNameLst>
                                          <p:attrName>r</p:attrName>
                                        </p:attrNameLst>
                                      </p:cBhvr>
                                    </p:animRot>
                                  </p:childTnLst>
                                </p:cTn>
                              </p:par>
                              <p:par>
                                <p:cTn id="9" presetID="8" presetClass="emph" presetSubtype="0" repeatCount="indefinite" accel="46000" decel="54000" autoRev="1" fill="hold" grpId="0" nodeType="withEffect">
                                  <p:stCondLst>
                                    <p:cond delay="0"/>
                                  </p:stCondLst>
                                  <p:childTnLst>
                                    <p:animRot by="180000">
                                      <p:cBhvr>
                                        <p:cTn id="10" dur="750" fill="hold"/>
                                        <p:tgtEl>
                                          <p:spTgt spid="14"/>
                                        </p:tgtEl>
                                        <p:attrNameLst>
                                          <p:attrName>r</p:attrName>
                                        </p:attrNameLst>
                                      </p:cBhvr>
                                    </p:animRot>
                                  </p:childTnLst>
                                </p:cTn>
                              </p:par>
                              <p:par>
                                <p:cTn id="11" presetID="8" presetClass="emph" presetSubtype="0" repeatCount="indefinite" accel="46000" decel="54000" autoRev="1" fill="hold" nodeType="withEffect">
                                  <p:stCondLst>
                                    <p:cond delay="0"/>
                                  </p:stCondLst>
                                  <p:childTnLst>
                                    <p:animRot by="180000">
                                      <p:cBhvr>
                                        <p:cTn id="12" dur="750" fill="hold"/>
                                        <p:tgtEl>
                                          <p:spTgt spid="26"/>
                                        </p:tgtEl>
                                        <p:attrNameLst>
                                          <p:attrName>r</p:attrName>
                                        </p:attrNameLst>
                                      </p:cBhvr>
                                    </p:animRo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8" grpId="0"/>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97903"/>
            <a:chOff x="401704" y="410818"/>
            <a:chExt cx="11502890" cy="6197903"/>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4" y="1944996"/>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 name="BODY TEXT">
            <a:extLst>
              <a:ext uri="{FF2B5EF4-FFF2-40B4-BE49-F238E27FC236}">
                <a16:creationId xmlns:a16="http://schemas.microsoft.com/office/drawing/2014/main" id="{EE42C229-F92B-479D-B1C4-7E51D15FE383}"/>
              </a:ext>
            </a:extLst>
          </p:cNvPr>
          <p:cNvSpPr txBox="1"/>
          <p:nvPr/>
        </p:nvSpPr>
        <p:spPr>
          <a:xfrm>
            <a:off x="341892" y="1903700"/>
            <a:ext cx="5808591" cy="4678204"/>
          </a:xfrm>
          <a:prstGeom prst="rect">
            <a:avLst/>
          </a:prstGeom>
          <a:noFill/>
        </p:spPr>
        <p:txBody>
          <a:bodyPr wrap="square" rtlCol="0">
            <a:spAutoFit/>
          </a:bodyPr>
          <a:lstStyle/>
          <a:p>
            <a:pPr marL="342900" indent="-342900" fontAlgn="base">
              <a:buFont typeface="Wingdings" panose="05000000000000000000" pitchFamily="2" charset="2"/>
              <a:buChar char="Ø"/>
            </a:pPr>
            <a:r>
              <a:rPr lang="en-US" sz="2800" dirty="0" err="1">
                <a:solidFill>
                  <a:schemeClr val="bg1"/>
                </a:solidFill>
                <a:latin typeface="Times New Roman" panose="02020603050405020304" pitchFamily="18" charset="0"/>
                <a:cs typeface="Times New Roman" panose="02020603050405020304" pitchFamily="18" charset="0"/>
              </a:rPr>
              <a:t>Cần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phải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xây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dựng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một</a:t>
            </a:r>
            <a:r>
              <a:rPr lang="en-US" sz="2800" dirty="0">
                <a:solidFill>
                  <a:schemeClr val="bg1"/>
                </a:solidFill>
                <a:latin typeface="Times New Roman" panose="02020603050405020304" pitchFamily="18" charset="0"/>
                <a:cs typeface="Times New Roman" panose="02020603050405020304" pitchFamily="18" charset="0"/>
              </a:rPr>
              <a:t> p</a:t>
            </a:r>
            <a:r>
              <a:rPr lang="vi-VN" sz="2800" dirty="0">
                <a:solidFill>
                  <a:schemeClr val="bg1"/>
                </a:solidFill>
                <a:latin typeface="Times New Roman" panose="02020603050405020304" pitchFamily="18" charset="0"/>
                <a:cs typeface="Times New Roman" panose="02020603050405020304" pitchFamily="18" charset="0"/>
              </a:rPr>
              <a:t>hần mềm quản lý kho hàng </a:t>
            </a:r>
            <a:r>
              <a:rPr lang="en-GB" sz="2800" dirty="0" err="1">
                <a:solidFill>
                  <a:schemeClr val="bg1"/>
                </a:solidFill>
                <a:latin typeface="Times New Roman" panose="02020603050405020304" pitchFamily="18" charset="0"/>
                <a:cs typeface="Times New Roman" panose="02020603050405020304" pitchFamily="18" charset="0"/>
              </a:rPr>
              <a:t>điện</a:t>
            </a:r>
            <a:r>
              <a:rPr lang="en-GB" sz="2800" dirty="0">
                <a:solidFill>
                  <a:schemeClr val="bg1"/>
                </a:solidFill>
                <a:latin typeface="Times New Roman" panose="02020603050405020304" pitchFamily="18" charset="0"/>
                <a:cs typeface="Times New Roman" panose="02020603050405020304" pitchFamily="18" charset="0"/>
              </a:rPr>
              <a:t> </a:t>
            </a:r>
            <a:r>
              <a:rPr lang="en-GB" sz="2800" dirty="0" err="1">
                <a:solidFill>
                  <a:schemeClr val="bg1"/>
                </a:solidFill>
                <a:latin typeface="Times New Roman" panose="02020603050405020304" pitchFamily="18" charset="0"/>
                <a:cs typeface="Times New Roman" panose="02020603050405020304" pitchFamily="18" charset="0"/>
              </a:rPr>
              <a:t>thoại</a:t>
            </a:r>
            <a:r>
              <a:rPr lang="en-GB" sz="2800" dirty="0">
                <a:solidFill>
                  <a:schemeClr val="bg1"/>
                </a:solidFill>
                <a:latin typeface="Times New Roman" panose="02020603050405020304" pitchFamily="18" charset="0"/>
                <a:cs typeface="Times New Roman" panose="02020603050405020304" pitchFamily="18" charset="0"/>
              </a:rPr>
              <a:t> </a:t>
            </a:r>
            <a:r>
              <a:rPr lang="en-GB" sz="2800" dirty="0" err="1">
                <a:solidFill>
                  <a:schemeClr val="bg1"/>
                </a:solidFill>
                <a:latin typeface="Times New Roman" panose="02020603050405020304" pitchFamily="18" charset="0"/>
                <a:cs typeface="Times New Roman" panose="02020603050405020304" pitchFamily="18" charset="0"/>
              </a:rPr>
              <a:t>giúp</a:t>
            </a:r>
            <a:r>
              <a:rPr lang="en-GB" sz="2800" dirty="0">
                <a:solidFill>
                  <a:schemeClr val="bg1"/>
                </a:solidFill>
                <a:latin typeface="Times New Roman" panose="02020603050405020304" pitchFamily="18" charset="0"/>
                <a:cs typeface="Times New Roman" panose="02020603050405020304" pitchFamily="18" charset="0"/>
              </a:rPr>
              <a:t> </a:t>
            </a:r>
            <a:r>
              <a:rPr lang="vi-VN" sz="2800" dirty="0">
                <a:solidFill>
                  <a:schemeClr val="bg1"/>
                </a:solidFill>
                <a:latin typeface="Times New Roman" panose="02020603050405020304" pitchFamily="18" charset="0"/>
                <a:cs typeface="Times New Roman" panose="02020603050405020304" pitchFamily="18" charset="0"/>
              </a:rPr>
              <a:t>đáp ứng được những nhu cầu cơ bản như:</a:t>
            </a:r>
          </a:p>
          <a:p>
            <a:pPr marL="342900" lvl="0" indent="-342900" fontAlgn="base">
              <a:buFont typeface="Courier New" panose="02070309020205020404" pitchFamily="49" charset="0"/>
              <a:buChar char="o"/>
            </a:pPr>
            <a:r>
              <a:rPr lang="vi-VN" sz="2800" dirty="0">
                <a:solidFill>
                  <a:schemeClr val="bg1"/>
                </a:solidFill>
                <a:latin typeface="Times New Roman" panose="02020603050405020304" pitchFamily="18" charset="0"/>
                <a:cs typeface="Times New Roman" panose="02020603050405020304" pitchFamily="18" charset="0"/>
              </a:rPr>
              <a:t>Thống kê được số lượng hàng hóa hiện tại có trong kho</a:t>
            </a:r>
          </a:p>
          <a:p>
            <a:pPr marL="342900" lvl="0" indent="-342900" fontAlgn="base">
              <a:buFont typeface="Courier New" panose="02070309020205020404" pitchFamily="49" charset="0"/>
              <a:buChar char="o"/>
            </a:pPr>
            <a:r>
              <a:rPr lang="vi-VN" sz="2800" dirty="0">
                <a:solidFill>
                  <a:schemeClr val="bg1"/>
                </a:solidFill>
                <a:latin typeface="Times New Roman" panose="02020603050405020304" pitchFamily="18" charset="0"/>
                <a:cs typeface="Times New Roman" panose="02020603050405020304" pitchFamily="18" charset="0"/>
              </a:rPr>
              <a:t>Cho biết số lượng hàng hóa nhập xuất theo ngày, theo tháng là bao nhiêu, thống kê được các loại sản phẩm sản xuất và bán ra.</a:t>
            </a:r>
          </a:p>
          <a:p>
            <a:pPr algn="just"/>
            <a:endParaRPr lang="en-PH" dirty="0">
              <a:solidFill>
                <a:schemeClr val="bg1"/>
              </a:solidFill>
              <a:latin typeface="Arial" panose="020B0604020202020204" pitchFamily="34" charset="0"/>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2721939" y="1107030"/>
            <a:ext cx="6862422" cy="738664"/>
          </a:xfrm>
          <a:prstGeom prst="rect">
            <a:avLst/>
          </a:prstGeom>
          <a:noFill/>
        </p:spPr>
        <p:txBody>
          <a:bodyPr wrap="square" rtlCol="0">
            <a:spAutoFit/>
          </a:bodyPr>
          <a:lstStyle/>
          <a:p>
            <a:pPr lvl="1" algn="ctr"/>
            <a:r>
              <a:rPr lang="en-US" sz="4200" b="1" dirty="0" err="1">
                <a:solidFill>
                  <a:schemeClr val="accent1"/>
                </a:solidFill>
                <a:latin typeface="Times New Roman" panose="02020603050405020304" pitchFamily="18" charset="0"/>
                <a:cs typeface="Times New Roman" panose="02020603050405020304" pitchFamily="18" charset="0"/>
              </a:rPr>
              <a:t>Nhiệm</a:t>
            </a:r>
            <a:r>
              <a:rPr lang="en-US" sz="4200" b="1" dirty="0">
                <a:solidFill>
                  <a:schemeClr val="accent1"/>
                </a:solidFill>
                <a:latin typeface="Times New Roman" panose="02020603050405020304" pitchFamily="18" charset="0"/>
                <a:cs typeface="Times New Roman" panose="02020603050405020304" pitchFamily="18" charset="0"/>
              </a:rPr>
              <a:t> </a:t>
            </a:r>
            <a:r>
              <a:rPr lang="en-US" sz="4200" b="1" dirty="0" err="1">
                <a:solidFill>
                  <a:schemeClr val="accent1"/>
                </a:solidFill>
                <a:latin typeface="Times New Roman" panose="02020603050405020304" pitchFamily="18" charset="0"/>
                <a:cs typeface="Times New Roman" panose="02020603050405020304" pitchFamily="18" charset="0"/>
              </a:rPr>
              <a:t>vụ</a:t>
            </a:r>
            <a:r>
              <a:rPr lang="en-US" sz="4200" b="1" dirty="0">
                <a:solidFill>
                  <a:schemeClr val="accent1"/>
                </a:solidFill>
                <a:latin typeface="Times New Roman" panose="02020603050405020304" pitchFamily="18" charset="0"/>
                <a:cs typeface="Times New Roman" panose="02020603050405020304" pitchFamily="18" charset="0"/>
              </a:rPr>
              <a:t> </a:t>
            </a:r>
            <a:r>
              <a:rPr lang="en-US" sz="4200" b="1" dirty="0" err="1">
                <a:solidFill>
                  <a:schemeClr val="accent1"/>
                </a:solidFill>
                <a:latin typeface="Times New Roman" panose="02020603050405020304" pitchFamily="18" charset="0"/>
                <a:cs typeface="Times New Roman" panose="02020603050405020304" pitchFamily="18" charset="0"/>
              </a:rPr>
              <a:t>đồ</a:t>
            </a:r>
            <a:r>
              <a:rPr lang="en-US" sz="4200" b="1" dirty="0">
                <a:solidFill>
                  <a:schemeClr val="accent1"/>
                </a:solidFill>
                <a:latin typeface="Times New Roman" panose="02020603050405020304" pitchFamily="18" charset="0"/>
                <a:cs typeface="Times New Roman" panose="02020603050405020304" pitchFamily="18" charset="0"/>
              </a:rPr>
              <a:t> </a:t>
            </a:r>
            <a:r>
              <a:rPr lang="en-US" sz="4200" b="1" dirty="0" err="1">
                <a:solidFill>
                  <a:schemeClr val="accent1"/>
                </a:solidFill>
                <a:latin typeface="Times New Roman" panose="02020603050405020304" pitchFamily="18" charset="0"/>
                <a:cs typeface="Times New Roman" panose="02020603050405020304" pitchFamily="18" charset="0"/>
              </a:rPr>
              <a:t>án</a:t>
            </a:r>
            <a:endParaRPr lang="vi-VN" sz="4200" b="1" dirty="0">
              <a:solidFill>
                <a:schemeClr val="accent1"/>
              </a:solidFill>
              <a:latin typeface="Times New Roman" panose="02020603050405020304" pitchFamily="18" charset="0"/>
              <a:cs typeface="Times New Roman" panose="02020603050405020304" pitchFamily="18"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52" name="Picture 4" descr="Phần mềm quản lý bán hàng MySale">
            <a:extLst>
              <a:ext uri="{FF2B5EF4-FFF2-40B4-BE49-F238E27FC236}">
                <a16:creationId xmlns:a16="http://schemas.microsoft.com/office/drawing/2014/main" id="{A9DCC08D-D34C-7067-8E13-B0AC299E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980" y="1966357"/>
            <a:ext cx="4794446" cy="446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467499"/>
      </p:ext>
    </p:extLst>
  </p:cSld>
  <p:clrMapOvr>
    <a:masterClrMapping/>
  </p:clrMapOvr>
  <p:transition spd="slow" advTm="27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10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97903"/>
            <a:chOff x="401704" y="410818"/>
            <a:chExt cx="11502890" cy="6197903"/>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4" y="1944996"/>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 name="BODY TEXT">
            <a:extLst>
              <a:ext uri="{FF2B5EF4-FFF2-40B4-BE49-F238E27FC236}">
                <a16:creationId xmlns:a16="http://schemas.microsoft.com/office/drawing/2014/main" id="{EE42C229-F92B-479D-B1C4-7E51D15FE383}"/>
              </a:ext>
            </a:extLst>
          </p:cNvPr>
          <p:cNvSpPr txBox="1"/>
          <p:nvPr/>
        </p:nvSpPr>
        <p:spPr>
          <a:xfrm>
            <a:off x="341892" y="1903700"/>
            <a:ext cx="5808591" cy="369332"/>
          </a:xfrm>
          <a:prstGeom prst="rect">
            <a:avLst/>
          </a:prstGeom>
          <a:noFill/>
        </p:spPr>
        <p:txBody>
          <a:bodyPr wrap="square" rtlCol="0">
            <a:spAutoFit/>
          </a:bodyPr>
          <a:lstStyle/>
          <a:p>
            <a:pPr algn="just"/>
            <a:endParaRPr lang="en-PH" dirty="0">
              <a:solidFill>
                <a:schemeClr val="bg1"/>
              </a:solidFill>
              <a:latin typeface="Arial" panose="020B0604020202020204" pitchFamily="34" charset="0"/>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2114499" y="1017891"/>
            <a:ext cx="6862422" cy="738664"/>
          </a:xfrm>
          <a:prstGeom prst="rect">
            <a:avLst/>
          </a:prstGeom>
          <a:noFill/>
        </p:spPr>
        <p:txBody>
          <a:bodyPr wrap="square" rtlCol="0">
            <a:spAutoFit/>
          </a:bodyPr>
          <a:lstStyle/>
          <a:p>
            <a:pPr lvl="3" algn="ctr"/>
            <a:r>
              <a:rPr lang="en-US" sz="4200" b="1" dirty="0" err="1">
                <a:solidFill>
                  <a:schemeClr val="accent1"/>
                </a:solidFill>
                <a:latin typeface="Times New Roman" panose="02020603050405020304" pitchFamily="18" charset="0"/>
                <a:cs typeface="Times New Roman" panose="02020603050405020304" pitchFamily="18" charset="0"/>
              </a:rPr>
              <a:t>Đối</a:t>
            </a:r>
            <a:r>
              <a:rPr lang="en-US" sz="4200" b="1" dirty="0">
                <a:solidFill>
                  <a:schemeClr val="accent1"/>
                </a:solidFill>
                <a:latin typeface="Times New Roman" panose="02020603050405020304" pitchFamily="18" charset="0"/>
                <a:cs typeface="Times New Roman" panose="02020603050405020304" pitchFamily="18" charset="0"/>
              </a:rPr>
              <a:t> </a:t>
            </a:r>
            <a:r>
              <a:rPr lang="en-US" sz="4200" b="1" dirty="0" err="1">
                <a:solidFill>
                  <a:schemeClr val="accent1"/>
                </a:solidFill>
                <a:latin typeface="Times New Roman" panose="02020603050405020304" pitchFamily="18" charset="0"/>
                <a:cs typeface="Times New Roman" panose="02020603050405020304" pitchFamily="18" charset="0"/>
              </a:rPr>
              <a:t>tượng</a:t>
            </a:r>
            <a:endParaRPr lang="vi-VN" sz="4200" b="1" dirty="0">
              <a:solidFill>
                <a:schemeClr val="accent1"/>
              </a:solidFill>
              <a:latin typeface="Times New Roman" panose="02020603050405020304" pitchFamily="18" charset="0"/>
              <a:cs typeface="Times New Roman" panose="02020603050405020304" pitchFamily="18"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TextBox 49">
            <a:extLst>
              <a:ext uri="{FF2B5EF4-FFF2-40B4-BE49-F238E27FC236}">
                <a16:creationId xmlns:a16="http://schemas.microsoft.com/office/drawing/2014/main" id="{BD20AEFE-0374-18DD-E8CD-E4EC1B4550E4}"/>
              </a:ext>
            </a:extLst>
          </p:cNvPr>
          <p:cNvSpPr txBox="1"/>
          <p:nvPr/>
        </p:nvSpPr>
        <p:spPr>
          <a:xfrm>
            <a:off x="429441" y="2139099"/>
            <a:ext cx="5354183" cy="3020827"/>
          </a:xfrm>
          <a:prstGeom prst="rect">
            <a:avLst/>
          </a:prstGeom>
          <a:noFill/>
        </p:spPr>
        <p:txBody>
          <a:bodyPr wrap="square">
            <a:spAutoFit/>
          </a:bodyPr>
          <a:lstStyle/>
          <a:p>
            <a:pPr marL="457200" indent="-457200" algn="just">
              <a:lnSpc>
                <a:spcPct val="150000"/>
              </a:lnSpc>
              <a:spcBef>
                <a:spcPts val="600"/>
              </a:spcBef>
              <a:spcAft>
                <a:spcPts val="600"/>
              </a:spcAft>
              <a:buFont typeface="Wingdings" panose="05000000000000000000" pitchFamily="2" charset="2"/>
              <a:buChar char="Ø"/>
            </a:pP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Các</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cửa</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hàng</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điện</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thoại</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di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động</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lớn</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và</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nhỏ</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đang</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hướng</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đến</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việc</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ứng</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dụng</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công</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nghệ</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thông</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tin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và</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có</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một</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chương</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trình</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hỗ</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trợ</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quản</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lý</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kho</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đột</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phá</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6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hơn</a:t>
            </a:r>
            <a:r>
              <a:rPr lang="en-US" sz="26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vi-VN" sz="2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3076" name="Picture 4" descr="Thiết Kế Biểu Tượng Cửa Hàng Điện Thoại Thiết Kế Biểu Tượng Cửa Hàng Tiện  Ích Hình minh họa Sẵn có - Tải xuống Hình ảnh Ngay bây giờ - iStock">
            <a:extLst>
              <a:ext uri="{FF2B5EF4-FFF2-40B4-BE49-F238E27FC236}">
                <a16:creationId xmlns:a16="http://schemas.microsoft.com/office/drawing/2014/main" id="{ACA51F9C-732B-78A0-940D-AE0A9F245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100" y="1992143"/>
            <a:ext cx="4403281" cy="4403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076414"/>
      </p:ext>
    </p:extLst>
  </p:cSld>
  <p:clrMapOvr>
    <a:masterClrMapping/>
  </p:clrMapOvr>
  <p:transition spd="slow" advTm="27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701"/>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370CD9C4495A4089D3AB2428DD4A79" ma:contentTypeVersion="4" ma:contentTypeDescription="Create a new document." ma:contentTypeScope="" ma:versionID="817f7e7634277cd301fe5dfbeb0ca494">
  <xsd:schema xmlns:xsd="http://www.w3.org/2001/XMLSchema" xmlns:xs="http://www.w3.org/2001/XMLSchema" xmlns:p="http://schemas.microsoft.com/office/2006/metadata/properties" xmlns:ns3="2674a571-92af-4e18-8739-f6f99cd87cc9" targetNamespace="http://schemas.microsoft.com/office/2006/metadata/properties" ma:root="true" ma:fieldsID="0502179d61b53630cae77b6ea0d1b4d2" ns3:_="">
    <xsd:import namespace="2674a571-92af-4e18-8739-f6f99cd87cc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74a571-92af-4e18-8739-f6f99cd87c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694922-C948-43F7-9B37-A5E4C03A1A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74a571-92af-4e18-8739-f6f99cd87c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A85E7D-2138-4746-84E6-49A2DE36278C}">
  <ds:schemaRefs>
    <ds:schemaRef ds:uri="2674a571-92af-4e18-8739-f6f99cd87cc9"/>
    <ds:schemaRef ds:uri="http://purl.org/dc/dcmitype/"/>
    <ds:schemaRef ds:uri="http://purl.org/dc/elements/1.1/"/>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5A54BA6E-2E18-47E5-ACC3-59A8122C8D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1277</TotalTime>
  <Words>1364</Words>
  <Application>Microsoft Office PowerPoint</Application>
  <PresentationFormat>Widescreen</PresentationFormat>
  <Paragraphs>149</Paragraphs>
  <Slides>44</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 </vt:lpstr>
      <vt:lpstr>Arial</vt:lpstr>
      <vt:lpstr>Calibri</vt:lpstr>
      <vt:lpstr>Calibri Light</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Raethan Supatan</dc:creator>
  <cp:lastModifiedBy>PMD</cp:lastModifiedBy>
  <cp:revision>23</cp:revision>
  <dcterms:created xsi:type="dcterms:W3CDTF">2021-03-09T06:41:51Z</dcterms:created>
  <dcterms:modified xsi:type="dcterms:W3CDTF">2022-05-20T16:44:07Z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0x01010092370CD9C4495A4089D3AB2428DD4A79</vt:lpwstr>
  </property>
</Properties>
</file>